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ommentAuthors.xml" ContentType="application/vnd.openxmlformats-officedocument.presentationml.commentAuthors+xml"/>
  <Override PartName="/ppt/fonts/font1.fntdata" ContentType="application/x-fontdata"/>
  <Override PartName="/ppt/fonts/font2.fntdata" ContentType="application/x-fontdata"/>
  <Override PartName="/ppt/notesMasters/notesMaster1.xml" ContentType="application/vnd.openxmlformats-officedocument.presentationml.notesMaster+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22"/>
  </p:notesMasterIdLst>
  <p:sldIdLst>
    <p:sldId id="477" r:id="rId3"/>
    <p:sldId id="669" r:id="rId4"/>
    <p:sldId id="668" r:id="rId5"/>
    <p:sldId id="686" r:id="rId6"/>
    <p:sldId id="670" r:id="rId7"/>
    <p:sldId id="671" r:id="rId8"/>
    <p:sldId id="480" r:id="rId9"/>
    <p:sldId id="672" r:id="rId10"/>
    <p:sldId id="674" r:id="rId11"/>
    <p:sldId id="675" r:id="rId12"/>
    <p:sldId id="676" r:id="rId13"/>
    <p:sldId id="677" r:id="rId14"/>
    <p:sldId id="678" r:id="rId15"/>
    <p:sldId id="679" r:id="rId16"/>
    <p:sldId id="680" r:id="rId17"/>
    <p:sldId id="681" r:id="rId18"/>
    <p:sldId id="682" r:id="rId19"/>
    <p:sldId id="684" r:id="rId20"/>
    <p:sldId id="683" r:id="rId21"/>
  </p:sldIdLst>
  <p:sldSz cx="12192000" cy="6858000"/>
  <p:notesSz cx="6858000" cy="9144000"/>
  <p:embeddedFontLst>
    <p:embeddedFont>
      <p:font typeface="微软雅黑" panose="020B0503020204020204" pitchFamily="34" charset="-122"/>
      <p:regular r:id="rId27"/>
    </p:embeddedFont>
    <p:embeddedFont>
      <p:font typeface="仿宋" panose="02010609060101010101" charset="-122"/>
      <p:regular r:id="rId28"/>
    </p:embeddedFont>
  </p:embeddedFontLst>
  <p:custDataLst>
    <p:tags r:id="rId29"/>
  </p:custDataLst>
  <p:defaultTextStyle>
    <a:defPPr>
      <a:defRPr lang="zh-CN"/>
    </a:defPPr>
    <a:lvl1pPr marL="0" lvl="0"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1pPr>
    <a:lvl2pPr marL="457200" lvl="1"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vl6pPr marL="2286000" lvl="5"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6pPr>
    <a:lvl7pPr marL="2743200" lvl="6"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7pPr>
    <a:lvl8pPr marL="3200400" lvl="7"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8pPr>
    <a:lvl9pPr marL="3657600" lvl="8"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xbany" initials="xb21cn" lastIdx="1" clrIdx="0"/>
  <p:cmAuthor id="1" name="Administrator" initials="A" lastIdx="16" clrIdx="0"/>
  <p:cmAuthor id="2" name="作者" initials="A" lastIdx="0" clrIdx="1"/>
  <p:cmAuthor id="3" name="Microsoft Office 用户" initials="M" lastIdx="1" clrIdx="6"/>
  <p:cmAuthor id="4" name="86136" initials="8" lastIdx="3" clrIdx="3"/>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007AFF"/>
    <a:srgbClr val="79DCFF"/>
    <a:srgbClr val="69B2FF"/>
    <a:srgbClr val="F2DF6D"/>
    <a:srgbClr val="F5E3C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2310" autoAdjust="0"/>
    <p:restoredTop sz="94660"/>
  </p:normalViewPr>
  <p:slideViewPr>
    <p:cSldViewPr showGuides="1">
      <p:cViewPr varScale="1">
        <p:scale>
          <a:sx n="115" d="100"/>
          <a:sy n="115" d="100"/>
        </p:scale>
        <p:origin x="402" y="84"/>
      </p:cViewPr>
      <p:guideLst>
        <p:guide orient="horz" pos="2417"/>
        <p:guide pos="3838"/>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 Type="http://schemas.openxmlformats.org/officeDocument/2006/relationships/slide" Target="slides/slide6.xml"/><Relationship Id="rId7" Type="http://schemas.openxmlformats.org/officeDocument/2006/relationships/slide" Target="slides/slide5.xml"/><Relationship Id="rId6" Type="http://schemas.openxmlformats.org/officeDocument/2006/relationships/slide" Target="slides/slide4.xml"/><Relationship Id="rId5" Type="http://schemas.openxmlformats.org/officeDocument/2006/relationships/slide" Target="slides/slide3.xml"/><Relationship Id="rId4" Type="http://schemas.openxmlformats.org/officeDocument/2006/relationships/slide" Target="slides/slide2.xml"/><Relationship Id="rId3" Type="http://schemas.openxmlformats.org/officeDocument/2006/relationships/slide" Target="slides/slide1.xml"/><Relationship Id="rId29" Type="http://schemas.openxmlformats.org/officeDocument/2006/relationships/tags" Target="tags/tag11.xml"/><Relationship Id="rId28" Type="http://schemas.openxmlformats.org/officeDocument/2006/relationships/font" Target="fonts/font2.fntdata"/><Relationship Id="rId27" Type="http://schemas.openxmlformats.org/officeDocument/2006/relationships/font" Target="fonts/font1.fntdata"/><Relationship Id="rId26" Type="http://schemas.openxmlformats.org/officeDocument/2006/relationships/commentAuthors" Target="commentAuthors.xml"/><Relationship Id="rId25" Type="http://schemas.openxmlformats.org/officeDocument/2006/relationships/tableStyles" Target="tableStyles.xml"/><Relationship Id="rId24" Type="http://schemas.openxmlformats.org/officeDocument/2006/relationships/viewProps" Target="viewProps.xml"/><Relationship Id="rId23" Type="http://schemas.openxmlformats.org/officeDocument/2006/relationships/presProps" Target="presProps.xml"/><Relationship Id="rId22" Type="http://schemas.openxmlformats.org/officeDocument/2006/relationships/notesMaster" Target="notesMasters/notesMaster1.xml"/><Relationship Id="rId21" Type="http://schemas.openxmlformats.org/officeDocument/2006/relationships/slide" Target="slides/slide19.xml"/><Relationship Id="rId20" Type="http://schemas.openxmlformats.org/officeDocument/2006/relationships/slide" Target="slides/slide18.xml"/><Relationship Id="rId2" Type="http://schemas.openxmlformats.org/officeDocument/2006/relationships/theme" Target="theme/theme1.xml"/><Relationship Id="rId19" Type="http://schemas.openxmlformats.org/officeDocument/2006/relationships/slide" Target="slides/slide17.xml"/><Relationship Id="rId18" Type="http://schemas.openxmlformats.org/officeDocument/2006/relationships/slide" Target="slides/slide16.xml"/><Relationship Id="rId17" Type="http://schemas.openxmlformats.org/officeDocument/2006/relationships/slide" Target="slides/slide15.xml"/><Relationship Id="rId16" Type="http://schemas.openxmlformats.org/officeDocument/2006/relationships/slide" Target="slides/slide14.xml"/><Relationship Id="rId15" Type="http://schemas.openxmlformats.org/officeDocument/2006/relationships/slide" Target="slides/slide13.xml"/><Relationship Id="rId14" Type="http://schemas.openxmlformats.org/officeDocument/2006/relationships/slide" Target="slides/slide12.xml"/><Relationship Id="rId13" Type="http://schemas.openxmlformats.org/officeDocument/2006/relationships/slide" Target="slides/slide11.xml"/><Relationship Id="rId12" Type="http://schemas.openxmlformats.org/officeDocument/2006/relationships/slide" Target="slides/slide10.xml"/><Relationship Id="rId11" Type="http://schemas.openxmlformats.org/officeDocument/2006/relationships/slide" Target="slides/slide9.xml"/><Relationship Id="rId10" Type="http://schemas.openxmlformats.org/officeDocument/2006/relationships/slide" Target="slides/slide8.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atin typeface="微软雅黑" panose="020B0503020204020204" pitchFamily="34" charset="-122"/>
              </a:defRPr>
            </a:lvl1pPr>
          </a:lstStyle>
          <a:p>
            <a:endParaRPr lang="zh-CN" altLang="en-US" dirty="0"/>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atin typeface="微软雅黑" panose="020B0503020204020204" pitchFamily="34" charset="-122"/>
              </a:defRPr>
            </a:lvl1pPr>
          </a:lstStyle>
          <a:p>
            <a:fld id="{D2A48B96-639E-45A3-A0BA-2464DFDB1FAA}" type="datetimeFigureOut">
              <a:rPr lang="zh-CN" altLang="en-US" smtClean="0"/>
            </a:fld>
            <a:endParaRPr lang="zh-CN" altLang="en-US" dirty="0"/>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dirty="0"/>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atin typeface="微软雅黑" panose="020B0503020204020204" pitchFamily="34" charset="-122"/>
              </a:defRPr>
            </a:lvl1pPr>
          </a:lstStyle>
          <a:p>
            <a:endParaRPr lang="zh-CN" altLang="en-US" dirty="0"/>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atin typeface="微软雅黑" panose="020B0503020204020204" pitchFamily="34" charset="-122"/>
              </a:defRPr>
            </a:lvl1pPr>
          </a:lstStyle>
          <a:p>
            <a:fld id="{A6837353-30EB-4A48-80EB-173D804AEFBD}" type="slidenum">
              <a:rPr lang="zh-CN" altLang="en-US" smtClean="0"/>
            </a:fld>
            <a:endParaRPr lang="zh-CN" altLang="en-US" dirty="0"/>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微软雅黑" panose="020B0503020204020204" pitchFamily="34" charset="-122"/>
        <a:ea typeface="+mn-ea"/>
        <a:cs typeface="+mn-cs"/>
      </a:defRPr>
    </a:lvl1pPr>
    <a:lvl2pPr marL="457200" algn="l" defTabSz="914400" rtl="0" eaLnBrk="1" latinLnBrk="0" hangingPunct="1">
      <a:defRPr sz="1200" kern="1200">
        <a:solidFill>
          <a:schemeClr val="tx1"/>
        </a:solidFill>
        <a:latin typeface="微软雅黑" panose="020B0503020204020204" pitchFamily="34" charset="-122"/>
        <a:ea typeface="+mn-ea"/>
        <a:cs typeface="+mn-cs"/>
      </a:defRPr>
    </a:lvl2pPr>
    <a:lvl3pPr marL="914400" algn="l" defTabSz="914400" rtl="0" eaLnBrk="1" latinLnBrk="0" hangingPunct="1">
      <a:defRPr sz="1200" kern="1200">
        <a:solidFill>
          <a:schemeClr val="tx1"/>
        </a:solidFill>
        <a:latin typeface="微软雅黑" panose="020B0503020204020204" pitchFamily="34" charset="-122"/>
        <a:ea typeface="+mn-ea"/>
        <a:cs typeface="+mn-cs"/>
      </a:defRPr>
    </a:lvl3pPr>
    <a:lvl4pPr marL="1371600" algn="l" defTabSz="914400" rtl="0" eaLnBrk="1" latinLnBrk="0" hangingPunct="1">
      <a:defRPr sz="1200" kern="1200">
        <a:solidFill>
          <a:schemeClr val="tx1"/>
        </a:solidFill>
        <a:latin typeface="微软雅黑" panose="020B0503020204020204" pitchFamily="34" charset="-122"/>
        <a:ea typeface="+mn-ea"/>
        <a:cs typeface="+mn-cs"/>
      </a:defRPr>
    </a:lvl4pPr>
    <a:lvl5pPr marL="1828800" algn="l" defTabSz="914400" rtl="0" eaLnBrk="1" latinLnBrk="0" hangingPunct="1">
      <a:defRPr sz="1200" kern="1200">
        <a:solidFill>
          <a:schemeClr val="tx1"/>
        </a:solidFill>
        <a:latin typeface="微软雅黑" panose="020B0503020204020204" pitchFamily="34" charset="-122"/>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4500"/>
            </a:lvl1pPr>
          </a:lstStyle>
          <a:p>
            <a:r>
              <a:rPr lang="zh-CN" altLang="en-US"/>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a:t>单击此处编辑母版副标题样式</a:t>
            </a:r>
            <a:endParaRPr lang="zh-CN" altLang="en-US"/>
          </a:p>
        </p:txBody>
      </p:sp>
      <p:sp>
        <p:nvSpPr>
          <p:cNvPr id="4" name="日期占位符 3"/>
          <p:cNvSpPr>
            <a:spLocks noGrp="1"/>
          </p:cNvSpPr>
          <p:nvPr>
            <p:ph type="dt" sz="half" idx="10"/>
          </p:nvPr>
        </p:nvSpPr>
        <p:spPr/>
        <p:txBody>
          <a:bodyPr/>
          <a:lstStyle>
            <a:lvl1pPr>
              <a:defRPr>
                <a:latin typeface="微软雅黑" panose="020B0503020204020204" pitchFamily="34" charset="-122"/>
              </a:defRPr>
            </a:lvl1pPr>
          </a:lstStyle>
          <a:p>
            <a:endParaRPr lang="zh-CN" altLang="en-US" dirty="0"/>
          </a:p>
        </p:txBody>
      </p:sp>
      <p:sp>
        <p:nvSpPr>
          <p:cNvPr id="5" name="页脚占位符 4"/>
          <p:cNvSpPr>
            <a:spLocks noGrp="1"/>
          </p:cNvSpPr>
          <p:nvPr>
            <p:ph type="ftr" sz="quarter" idx="11"/>
          </p:nvPr>
        </p:nvSpPr>
        <p:spPr/>
        <p:txBody>
          <a:bodyPr/>
          <a:lstStyle>
            <a:lvl1pPr>
              <a:defRPr>
                <a:latin typeface="微软雅黑" panose="020B0503020204020204" pitchFamily="34" charset="-122"/>
              </a:defRPr>
            </a:lvl1pPr>
          </a:lstStyle>
          <a:p>
            <a:endParaRPr lang="zh-CN" altLang="en-US" dirty="0"/>
          </a:p>
        </p:txBody>
      </p:sp>
      <p:sp>
        <p:nvSpPr>
          <p:cNvPr id="6" name="灯片编号占位符 5"/>
          <p:cNvSpPr>
            <a:spLocks noGrp="1"/>
          </p:cNvSpPr>
          <p:nvPr>
            <p:ph type="sldNum" sz="quarter" idx="12"/>
          </p:nvPr>
        </p:nvSpPr>
        <p:spPr/>
        <p:txBody>
          <a:bodyPr/>
          <a:lstStyle>
            <a:lvl1pPr>
              <a:defRPr>
                <a:latin typeface="微软雅黑" panose="020B0503020204020204" pitchFamily="34" charset="-122"/>
              </a:defRPr>
            </a:lvl1pPr>
          </a:lstStyle>
          <a:p>
            <a:fld id="{9A0DB2DC-4C9A-4742-B13C-FB6460FD3503}" type="slidenum">
              <a:rPr lang="zh-CN" altLang="en-US" smtClean="0"/>
            </a:fld>
            <a:endParaRPr lang="zh-CN" altLang="en-US" dirty="0"/>
          </a:p>
        </p:txBody>
      </p:sp>
    </p:spTree>
  </p:cSld>
  <p:clrMapOvr>
    <a:masterClrMapping/>
  </p:clrMapOvr>
  <p:transition spd="slow">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idx="1"/>
          </p:nvPr>
        </p:nvSpPr>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lvl1pPr>
              <a:defRPr>
                <a:latin typeface="微软雅黑" panose="020B0503020204020204" pitchFamily="34" charset="-122"/>
              </a:defRPr>
            </a:lvl1pPr>
          </a:lstStyle>
          <a:p>
            <a:endParaRPr lang="zh-CN" altLang="en-US" dirty="0"/>
          </a:p>
        </p:txBody>
      </p:sp>
      <p:sp>
        <p:nvSpPr>
          <p:cNvPr id="5" name="页脚占位符 4"/>
          <p:cNvSpPr>
            <a:spLocks noGrp="1"/>
          </p:cNvSpPr>
          <p:nvPr>
            <p:ph type="ftr" sz="quarter" idx="11"/>
          </p:nvPr>
        </p:nvSpPr>
        <p:spPr/>
        <p:txBody>
          <a:bodyPr/>
          <a:lstStyle>
            <a:lvl1pPr>
              <a:defRPr>
                <a:latin typeface="微软雅黑" panose="020B0503020204020204" pitchFamily="34" charset="-122"/>
              </a:defRPr>
            </a:lvl1pPr>
          </a:lstStyle>
          <a:p>
            <a:endParaRPr lang="zh-CN" altLang="en-US" dirty="0"/>
          </a:p>
        </p:txBody>
      </p:sp>
      <p:sp>
        <p:nvSpPr>
          <p:cNvPr id="6" name="灯片编号占位符 5"/>
          <p:cNvSpPr>
            <a:spLocks noGrp="1"/>
          </p:cNvSpPr>
          <p:nvPr>
            <p:ph type="sldNum" sz="quarter" idx="12"/>
          </p:nvPr>
        </p:nvSpPr>
        <p:spPr/>
        <p:txBody>
          <a:bodyPr/>
          <a:lstStyle>
            <a:lvl1pPr>
              <a:defRPr>
                <a:latin typeface="微软雅黑" panose="020B0503020204020204" pitchFamily="34" charset="-122"/>
              </a:defRPr>
            </a:lvl1pPr>
          </a:lstStyle>
          <a:p>
            <a:fld id="{9A0DB2DC-4C9A-4742-B13C-FB6460FD3503}" type="slidenum">
              <a:rPr lang="zh-CN" altLang="en-US" smtClean="0"/>
            </a:fld>
            <a:endParaRPr lang="zh-CN" altLang="en-US" dirty="0"/>
          </a:p>
        </p:txBody>
      </p:sp>
    </p:spTree>
  </p:cSld>
  <p:clrMapOvr>
    <a:masterClrMapping/>
  </p:clrMapOvr>
  <p:transition spd="slow">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4500"/>
            </a:lvl1pPr>
          </a:lstStyle>
          <a:p>
            <a:r>
              <a:rPr lang="zh-CN" altLang="en-US"/>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CN" altLang="en-US"/>
              <a:t>单击此处编辑母版文本样式</a:t>
            </a:r>
            <a:endParaRPr lang="zh-CN" altLang="en-US"/>
          </a:p>
        </p:txBody>
      </p:sp>
      <p:sp>
        <p:nvSpPr>
          <p:cNvPr id="4" name="日期占位符 3"/>
          <p:cNvSpPr>
            <a:spLocks noGrp="1"/>
          </p:cNvSpPr>
          <p:nvPr>
            <p:ph type="dt" sz="half" idx="10"/>
          </p:nvPr>
        </p:nvSpPr>
        <p:spPr/>
        <p:txBody>
          <a:bodyPr/>
          <a:lstStyle>
            <a:lvl1pPr>
              <a:defRPr>
                <a:latin typeface="微软雅黑" panose="020B0503020204020204" pitchFamily="34" charset="-122"/>
              </a:defRPr>
            </a:lvl1pPr>
          </a:lstStyle>
          <a:p>
            <a:endParaRPr lang="zh-CN" altLang="en-US" dirty="0"/>
          </a:p>
        </p:txBody>
      </p:sp>
      <p:sp>
        <p:nvSpPr>
          <p:cNvPr id="5" name="页脚占位符 4"/>
          <p:cNvSpPr>
            <a:spLocks noGrp="1"/>
          </p:cNvSpPr>
          <p:nvPr>
            <p:ph type="ftr" sz="quarter" idx="11"/>
          </p:nvPr>
        </p:nvSpPr>
        <p:spPr/>
        <p:txBody>
          <a:bodyPr/>
          <a:lstStyle>
            <a:lvl1pPr>
              <a:defRPr>
                <a:latin typeface="微软雅黑" panose="020B0503020204020204" pitchFamily="34" charset="-122"/>
              </a:defRPr>
            </a:lvl1pPr>
          </a:lstStyle>
          <a:p>
            <a:endParaRPr lang="zh-CN" altLang="en-US" dirty="0"/>
          </a:p>
        </p:txBody>
      </p:sp>
      <p:sp>
        <p:nvSpPr>
          <p:cNvPr id="6" name="灯片编号占位符 5"/>
          <p:cNvSpPr>
            <a:spLocks noGrp="1"/>
          </p:cNvSpPr>
          <p:nvPr>
            <p:ph type="sldNum" sz="quarter" idx="12"/>
          </p:nvPr>
        </p:nvSpPr>
        <p:spPr/>
        <p:txBody>
          <a:bodyPr/>
          <a:lstStyle>
            <a:lvl1pPr>
              <a:defRPr>
                <a:latin typeface="微软雅黑" panose="020B0503020204020204" pitchFamily="34" charset="-122"/>
              </a:defRPr>
            </a:lvl1pPr>
          </a:lstStyle>
          <a:p>
            <a:fld id="{9A0DB2DC-4C9A-4742-B13C-FB6460FD3503}" type="slidenum">
              <a:rPr lang="zh-CN" altLang="en-US" smtClean="0"/>
            </a:fld>
            <a:endParaRPr lang="zh-CN" altLang="en-US" dirty="0"/>
          </a:p>
        </p:txBody>
      </p:sp>
    </p:spTree>
  </p:cSld>
  <p:clrMapOvr>
    <a:masterClrMapping/>
  </p:clrMapOvr>
  <p:transition spd="slow">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sz="half" idx="1"/>
          </p:nvPr>
        </p:nvSpPr>
        <p:spPr>
          <a:xfrm>
            <a:off x="609600" y="1600200"/>
            <a:ext cx="5376672" cy="4525963"/>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内容占位符 3"/>
          <p:cNvSpPr>
            <a:spLocks noGrp="1"/>
          </p:cNvSpPr>
          <p:nvPr>
            <p:ph sz="half" idx="2"/>
          </p:nvPr>
        </p:nvSpPr>
        <p:spPr>
          <a:xfrm>
            <a:off x="6205728" y="1600200"/>
            <a:ext cx="5376672" cy="4525963"/>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日期占位符 4"/>
          <p:cNvSpPr>
            <a:spLocks noGrp="1"/>
          </p:cNvSpPr>
          <p:nvPr>
            <p:ph type="dt" sz="half" idx="10"/>
          </p:nvPr>
        </p:nvSpPr>
        <p:spPr/>
        <p:txBody>
          <a:bodyPr/>
          <a:lstStyle>
            <a:lvl1pPr>
              <a:defRPr>
                <a:latin typeface="微软雅黑" panose="020B0503020204020204" pitchFamily="34" charset="-122"/>
              </a:defRPr>
            </a:lvl1pPr>
          </a:lstStyle>
          <a:p>
            <a:endParaRPr lang="zh-CN" altLang="en-US" dirty="0"/>
          </a:p>
        </p:txBody>
      </p:sp>
      <p:sp>
        <p:nvSpPr>
          <p:cNvPr id="6" name="页脚占位符 5"/>
          <p:cNvSpPr>
            <a:spLocks noGrp="1"/>
          </p:cNvSpPr>
          <p:nvPr>
            <p:ph type="ftr" sz="quarter" idx="11"/>
          </p:nvPr>
        </p:nvSpPr>
        <p:spPr/>
        <p:txBody>
          <a:bodyPr/>
          <a:lstStyle>
            <a:lvl1pPr>
              <a:defRPr>
                <a:latin typeface="微软雅黑" panose="020B0503020204020204" pitchFamily="34" charset="-122"/>
              </a:defRPr>
            </a:lvl1pPr>
          </a:lstStyle>
          <a:p>
            <a:endParaRPr lang="zh-CN" altLang="en-US" dirty="0"/>
          </a:p>
        </p:txBody>
      </p:sp>
      <p:sp>
        <p:nvSpPr>
          <p:cNvPr id="7" name="灯片编号占位符 6"/>
          <p:cNvSpPr>
            <a:spLocks noGrp="1"/>
          </p:cNvSpPr>
          <p:nvPr>
            <p:ph type="sldNum" sz="quarter" idx="12"/>
          </p:nvPr>
        </p:nvSpPr>
        <p:spPr/>
        <p:txBody>
          <a:bodyPr/>
          <a:lstStyle>
            <a:lvl1pPr>
              <a:defRPr>
                <a:latin typeface="微软雅黑" panose="020B0503020204020204" pitchFamily="34" charset="-122"/>
              </a:defRPr>
            </a:lvl1pPr>
          </a:lstStyle>
          <a:p>
            <a:fld id="{9A0DB2DC-4C9A-4742-B13C-FB6460FD3503}" type="slidenum">
              <a:rPr lang="zh-CN" altLang="en-US" smtClean="0"/>
            </a:fld>
            <a:endParaRPr lang="zh-CN" altLang="en-US" dirty="0"/>
          </a:p>
        </p:txBody>
      </p:sp>
    </p:spTree>
  </p:cSld>
  <p:clrMapOvr>
    <a:masterClrMapping/>
  </p:clrMapOvr>
  <p:transition spd="slow">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endParaRPr lang="zh-CN" altLang="en-US"/>
          </a:p>
        </p:txBody>
      </p:sp>
      <p:sp>
        <p:nvSpPr>
          <p:cNvPr id="3" name="文本占位符 2"/>
          <p:cNvSpPr>
            <a:spLocks noGrp="1"/>
          </p:cNvSpPr>
          <p:nvPr>
            <p:ph type="body" idx="1"/>
          </p:nvPr>
        </p:nvSpPr>
        <p:spPr>
          <a:xfrm>
            <a:off x="1186774" y="1778438"/>
            <a:ext cx="4873574" cy="823912"/>
          </a:xfrm>
        </p:spPr>
        <p:txBody>
          <a:bodyPr anchor="ctr" anchorCtr="0"/>
          <a:lstStyle>
            <a:lvl1pPr marL="0" indent="0">
              <a:buNone/>
              <a:defRPr sz="2100"/>
            </a:lvl1pPr>
            <a:lvl2pPr marL="342900" indent="0">
              <a:buNone/>
              <a:defRPr sz="1800"/>
            </a:lvl2pPr>
            <a:lvl3pPr marL="685800" indent="0">
              <a:buNone/>
              <a:defRPr sz="1500"/>
            </a:lvl3pPr>
            <a:lvl4pPr marL="1028700" indent="0">
              <a:buNone/>
              <a:defRPr sz="1350"/>
            </a:lvl4pPr>
            <a:lvl5pPr marL="1371600" indent="0">
              <a:buNone/>
              <a:defRPr sz="1350"/>
            </a:lvl5pPr>
            <a:lvl6pPr marL="1714500" indent="0">
              <a:buNone/>
              <a:defRPr sz="1350"/>
            </a:lvl6pPr>
            <a:lvl7pPr marL="2057400" indent="0">
              <a:buNone/>
              <a:defRPr sz="1350"/>
            </a:lvl7pPr>
            <a:lvl8pPr marL="2400300" indent="0">
              <a:buNone/>
              <a:defRPr sz="1350"/>
            </a:lvl8pPr>
            <a:lvl9pPr marL="2743200" indent="0">
              <a:buNone/>
              <a:defRPr sz="1350"/>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1186774" y="2665379"/>
            <a:ext cx="4873574" cy="3524284"/>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文本占位符 4"/>
          <p:cNvSpPr>
            <a:spLocks noGrp="1"/>
          </p:cNvSpPr>
          <p:nvPr>
            <p:ph type="body" sz="quarter" idx="3"/>
          </p:nvPr>
        </p:nvSpPr>
        <p:spPr>
          <a:xfrm>
            <a:off x="6256938" y="1778438"/>
            <a:ext cx="4897576" cy="823912"/>
          </a:xfrm>
        </p:spPr>
        <p:txBody>
          <a:bodyPr anchor="ctr" anchorCtr="0"/>
          <a:lstStyle>
            <a:lvl1pPr marL="0" indent="0">
              <a:buNone/>
              <a:defRPr sz="2100"/>
            </a:lvl1pPr>
            <a:lvl2pPr marL="342900" indent="0">
              <a:buNone/>
              <a:defRPr sz="1800"/>
            </a:lvl2pPr>
            <a:lvl3pPr marL="685800" indent="0">
              <a:buNone/>
              <a:defRPr sz="1500"/>
            </a:lvl3pPr>
            <a:lvl4pPr marL="1028700" indent="0">
              <a:buNone/>
              <a:defRPr sz="1350"/>
            </a:lvl4pPr>
            <a:lvl5pPr marL="1371600" indent="0">
              <a:buNone/>
              <a:defRPr sz="1350"/>
            </a:lvl5pPr>
            <a:lvl6pPr marL="1714500" indent="0">
              <a:buNone/>
              <a:defRPr sz="1350"/>
            </a:lvl6pPr>
            <a:lvl7pPr marL="2057400" indent="0">
              <a:buNone/>
              <a:defRPr sz="1350"/>
            </a:lvl7pPr>
            <a:lvl8pPr marL="2400300" indent="0">
              <a:buNone/>
              <a:defRPr sz="1350"/>
            </a:lvl8pPr>
            <a:lvl9pPr marL="2743200" indent="0">
              <a:buNone/>
              <a:defRPr sz="1350"/>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6256938" y="2665379"/>
            <a:ext cx="4897576" cy="3524284"/>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7" name="日期占位符 6"/>
          <p:cNvSpPr>
            <a:spLocks noGrp="1"/>
          </p:cNvSpPr>
          <p:nvPr>
            <p:ph type="dt" sz="half" idx="10"/>
          </p:nvPr>
        </p:nvSpPr>
        <p:spPr/>
        <p:txBody>
          <a:bodyPr/>
          <a:lstStyle>
            <a:lvl1pPr>
              <a:defRPr>
                <a:latin typeface="微软雅黑" panose="020B0503020204020204" pitchFamily="34" charset="-122"/>
              </a:defRPr>
            </a:lvl1pPr>
          </a:lstStyle>
          <a:p>
            <a:endParaRPr lang="zh-CN" altLang="en-US" dirty="0"/>
          </a:p>
        </p:txBody>
      </p:sp>
      <p:sp>
        <p:nvSpPr>
          <p:cNvPr id="8" name="页脚占位符 7"/>
          <p:cNvSpPr>
            <a:spLocks noGrp="1"/>
          </p:cNvSpPr>
          <p:nvPr>
            <p:ph type="ftr" sz="quarter" idx="11"/>
          </p:nvPr>
        </p:nvSpPr>
        <p:spPr/>
        <p:txBody>
          <a:bodyPr/>
          <a:lstStyle>
            <a:lvl1pPr>
              <a:defRPr>
                <a:latin typeface="微软雅黑" panose="020B0503020204020204" pitchFamily="34" charset="-122"/>
              </a:defRPr>
            </a:lvl1pPr>
          </a:lstStyle>
          <a:p>
            <a:endParaRPr lang="zh-CN" altLang="en-US" dirty="0"/>
          </a:p>
        </p:txBody>
      </p:sp>
      <p:sp>
        <p:nvSpPr>
          <p:cNvPr id="9" name="灯片编号占位符 8"/>
          <p:cNvSpPr>
            <a:spLocks noGrp="1"/>
          </p:cNvSpPr>
          <p:nvPr>
            <p:ph type="sldNum" sz="quarter" idx="12"/>
          </p:nvPr>
        </p:nvSpPr>
        <p:spPr/>
        <p:txBody>
          <a:bodyPr/>
          <a:lstStyle>
            <a:lvl1pPr>
              <a:defRPr>
                <a:latin typeface="微软雅黑" panose="020B0503020204020204" pitchFamily="34" charset="-122"/>
              </a:defRPr>
            </a:lvl1pPr>
          </a:lstStyle>
          <a:p>
            <a:fld id="{9A0DB2DC-4C9A-4742-B13C-FB6460FD3503}" type="slidenum">
              <a:rPr lang="zh-CN" altLang="en-US" smtClean="0"/>
            </a:fld>
            <a:endParaRPr lang="zh-CN" altLang="en-US" dirty="0"/>
          </a:p>
        </p:txBody>
      </p:sp>
    </p:spTree>
  </p:cSld>
  <p:clrMapOvr>
    <a:masterClrMapping/>
  </p:clrMapOvr>
  <p:transition spd="slow">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lvl1pPr>
              <a:defRPr>
                <a:latin typeface="微软雅黑" panose="020B0503020204020204" pitchFamily="34" charset="-122"/>
              </a:defRPr>
            </a:lvl1pPr>
          </a:lstStyle>
          <a:p>
            <a:endParaRPr lang="zh-CN" altLang="en-US" dirty="0"/>
          </a:p>
        </p:txBody>
      </p:sp>
      <p:sp>
        <p:nvSpPr>
          <p:cNvPr id="4" name="页脚占位符 3"/>
          <p:cNvSpPr>
            <a:spLocks noGrp="1"/>
          </p:cNvSpPr>
          <p:nvPr>
            <p:ph type="ftr" sz="quarter" idx="11"/>
          </p:nvPr>
        </p:nvSpPr>
        <p:spPr/>
        <p:txBody>
          <a:bodyPr/>
          <a:lstStyle>
            <a:lvl1pPr>
              <a:defRPr>
                <a:latin typeface="微软雅黑" panose="020B0503020204020204" pitchFamily="34" charset="-122"/>
              </a:defRPr>
            </a:lvl1pPr>
          </a:lstStyle>
          <a:p>
            <a:endParaRPr lang="zh-CN" altLang="en-US" dirty="0"/>
          </a:p>
        </p:txBody>
      </p:sp>
      <p:sp>
        <p:nvSpPr>
          <p:cNvPr id="5" name="灯片编号占位符 4"/>
          <p:cNvSpPr>
            <a:spLocks noGrp="1"/>
          </p:cNvSpPr>
          <p:nvPr>
            <p:ph type="sldNum" sz="quarter" idx="12"/>
          </p:nvPr>
        </p:nvSpPr>
        <p:spPr/>
        <p:txBody>
          <a:bodyPr/>
          <a:lstStyle>
            <a:lvl1pPr>
              <a:defRPr>
                <a:latin typeface="微软雅黑" panose="020B0503020204020204" pitchFamily="34" charset="-122"/>
              </a:defRPr>
            </a:lvl1pPr>
          </a:lstStyle>
          <a:p>
            <a:fld id="{9A0DB2DC-4C9A-4742-B13C-FB6460FD3503}" type="slidenum">
              <a:rPr lang="zh-CN" altLang="en-US" smtClean="0"/>
            </a:fld>
            <a:endParaRPr lang="zh-CN" altLang="en-US" dirty="0"/>
          </a:p>
        </p:txBody>
      </p:sp>
    </p:spTree>
  </p:cSld>
  <p:clrMapOvr>
    <a:masterClrMapping/>
  </p:clrMapOvr>
  <p:transition spd="slow">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lvl1pPr>
              <a:defRPr>
                <a:latin typeface="微软雅黑" panose="020B0503020204020204" pitchFamily="34" charset="-122"/>
              </a:defRPr>
            </a:lvl1pPr>
          </a:lstStyle>
          <a:p>
            <a:endParaRPr lang="zh-CN" altLang="en-US" dirty="0"/>
          </a:p>
        </p:txBody>
      </p:sp>
      <p:sp>
        <p:nvSpPr>
          <p:cNvPr id="3" name="页脚占位符 2"/>
          <p:cNvSpPr>
            <a:spLocks noGrp="1"/>
          </p:cNvSpPr>
          <p:nvPr>
            <p:ph type="ftr" sz="quarter" idx="11"/>
          </p:nvPr>
        </p:nvSpPr>
        <p:spPr/>
        <p:txBody>
          <a:bodyPr/>
          <a:lstStyle>
            <a:lvl1pPr>
              <a:defRPr>
                <a:latin typeface="微软雅黑" panose="020B0503020204020204" pitchFamily="34" charset="-122"/>
              </a:defRPr>
            </a:lvl1pPr>
          </a:lstStyle>
          <a:p>
            <a:endParaRPr lang="zh-CN" altLang="en-US" dirty="0"/>
          </a:p>
        </p:txBody>
      </p:sp>
      <p:sp>
        <p:nvSpPr>
          <p:cNvPr id="4" name="灯片编号占位符 3"/>
          <p:cNvSpPr>
            <a:spLocks noGrp="1"/>
          </p:cNvSpPr>
          <p:nvPr>
            <p:ph type="sldNum" sz="quarter" idx="12"/>
          </p:nvPr>
        </p:nvSpPr>
        <p:spPr/>
        <p:txBody>
          <a:bodyPr/>
          <a:lstStyle>
            <a:lvl1pPr>
              <a:defRPr>
                <a:latin typeface="微软雅黑" panose="020B0503020204020204" pitchFamily="34" charset="-122"/>
              </a:defRPr>
            </a:lvl1pPr>
          </a:lstStyle>
          <a:p>
            <a:fld id="{9A0DB2DC-4C9A-4742-B13C-FB6460FD3503}" type="slidenum">
              <a:rPr lang="zh-CN" altLang="en-US" smtClean="0"/>
            </a:fld>
            <a:endParaRPr lang="zh-CN" altLang="en-US" dirty="0"/>
          </a:p>
        </p:txBody>
      </p:sp>
    </p:spTree>
  </p:cSld>
  <p:clrMapOvr>
    <a:masterClrMapping/>
  </p:clrMapOvr>
  <p:transition spd="slow">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2400"/>
            </a:lvl1pPr>
          </a:lstStyle>
          <a:p>
            <a:r>
              <a:rPr lang="zh-CN" altLang="en-US"/>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lvl1pPr>
              <a:defRPr>
                <a:latin typeface="微软雅黑" panose="020B0503020204020204" pitchFamily="34" charset="-122"/>
              </a:defRPr>
            </a:lvl1pPr>
          </a:lstStyle>
          <a:p>
            <a:endParaRPr lang="zh-CN" altLang="en-US" dirty="0"/>
          </a:p>
        </p:txBody>
      </p:sp>
      <p:sp>
        <p:nvSpPr>
          <p:cNvPr id="6" name="页脚占位符 5"/>
          <p:cNvSpPr>
            <a:spLocks noGrp="1"/>
          </p:cNvSpPr>
          <p:nvPr>
            <p:ph type="ftr" sz="quarter" idx="11"/>
          </p:nvPr>
        </p:nvSpPr>
        <p:spPr/>
        <p:txBody>
          <a:bodyPr/>
          <a:lstStyle>
            <a:lvl1pPr>
              <a:defRPr>
                <a:latin typeface="微软雅黑" panose="020B0503020204020204" pitchFamily="34" charset="-122"/>
              </a:defRPr>
            </a:lvl1pPr>
          </a:lstStyle>
          <a:p>
            <a:endParaRPr lang="zh-CN" altLang="en-US" dirty="0"/>
          </a:p>
        </p:txBody>
      </p:sp>
      <p:sp>
        <p:nvSpPr>
          <p:cNvPr id="7" name="灯片编号占位符 6"/>
          <p:cNvSpPr>
            <a:spLocks noGrp="1"/>
          </p:cNvSpPr>
          <p:nvPr>
            <p:ph type="sldNum" sz="quarter" idx="12"/>
          </p:nvPr>
        </p:nvSpPr>
        <p:spPr/>
        <p:txBody>
          <a:bodyPr/>
          <a:lstStyle>
            <a:lvl1pPr>
              <a:defRPr>
                <a:latin typeface="微软雅黑" panose="020B0503020204020204" pitchFamily="34" charset="-122"/>
              </a:defRPr>
            </a:lvl1pPr>
          </a:lstStyle>
          <a:p>
            <a:fld id="{9A0DB2DC-4C9A-4742-B13C-FB6460FD3503}" type="slidenum">
              <a:rPr lang="zh-CN" altLang="en-US" smtClean="0"/>
            </a:fld>
            <a:endParaRPr lang="zh-CN" altLang="en-US" dirty="0"/>
          </a:p>
        </p:txBody>
      </p:sp>
    </p:spTree>
  </p:cSld>
  <p:clrMapOvr>
    <a:masterClrMapping/>
  </p:clrMapOvr>
  <p:transition spd="slow">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4165349" cy="1600200"/>
          </a:xfrm>
        </p:spPr>
        <p:txBody>
          <a:bodyPr anchor="b"/>
          <a:lstStyle>
            <a:lvl1pPr>
              <a:defRPr sz="2400"/>
            </a:lvl1pPr>
          </a:lstStyle>
          <a:p>
            <a:r>
              <a:rPr lang="zh-CN" altLang="en-US"/>
              <a:t>单击此处编辑母版标题样式</a:t>
            </a:r>
            <a:endParaRPr lang="zh-CN" altLang="en-US"/>
          </a:p>
        </p:txBody>
      </p:sp>
      <p:sp>
        <p:nvSpPr>
          <p:cNvPr id="3" name="图片占位符 2"/>
          <p:cNvSpPr>
            <a:spLocks noGrp="1"/>
          </p:cNvSpPr>
          <p:nvPr>
            <p:ph type="pic" idx="1"/>
          </p:nvPr>
        </p:nvSpPr>
        <p:spPr>
          <a:xfrm>
            <a:off x="5183188" y="457201"/>
            <a:ext cx="6172200" cy="540385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zh-CN" altLang="en-US"/>
          </a:p>
        </p:txBody>
      </p:sp>
      <p:sp>
        <p:nvSpPr>
          <p:cNvPr id="4" name="文本占位符 3"/>
          <p:cNvSpPr>
            <a:spLocks noGrp="1"/>
          </p:cNvSpPr>
          <p:nvPr>
            <p:ph type="body" sz="half" idx="2"/>
          </p:nvPr>
        </p:nvSpPr>
        <p:spPr>
          <a:xfrm>
            <a:off x="839788" y="2057400"/>
            <a:ext cx="4165349" cy="3811588"/>
          </a:xfrm>
        </p:spPr>
        <p:txBody>
          <a:bodyPr/>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lvl1pPr>
              <a:defRPr>
                <a:latin typeface="微软雅黑" panose="020B0503020204020204" pitchFamily="34" charset="-122"/>
              </a:defRPr>
            </a:lvl1pPr>
          </a:lstStyle>
          <a:p>
            <a:endParaRPr lang="zh-CN" altLang="en-US" dirty="0"/>
          </a:p>
        </p:txBody>
      </p:sp>
      <p:sp>
        <p:nvSpPr>
          <p:cNvPr id="6" name="页脚占位符 5"/>
          <p:cNvSpPr>
            <a:spLocks noGrp="1"/>
          </p:cNvSpPr>
          <p:nvPr>
            <p:ph type="ftr" sz="quarter" idx="11"/>
          </p:nvPr>
        </p:nvSpPr>
        <p:spPr/>
        <p:txBody>
          <a:bodyPr/>
          <a:lstStyle>
            <a:lvl1pPr>
              <a:defRPr>
                <a:latin typeface="微软雅黑" panose="020B0503020204020204" pitchFamily="34" charset="-122"/>
              </a:defRPr>
            </a:lvl1pPr>
          </a:lstStyle>
          <a:p>
            <a:endParaRPr lang="zh-CN" altLang="en-US" dirty="0"/>
          </a:p>
        </p:txBody>
      </p:sp>
      <p:sp>
        <p:nvSpPr>
          <p:cNvPr id="7" name="灯片编号占位符 6"/>
          <p:cNvSpPr>
            <a:spLocks noGrp="1"/>
          </p:cNvSpPr>
          <p:nvPr>
            <p:ph type="sldNum" sz="quarter" idx="12"/>
          </p:nvPr>
        </p:nvSpPr>
        <p:spPr/>
        <p:txBody>
          <a:bodyPr/>
          <a:lstStyle>
            <a:lvl1pPr>
              <a:defRPr>
                <a:latin typeface="微软雅黑" panose="020B0503020204020204" pitchFamily="34" charset="-122"/>
              </a:defRPr>
            </a:lvl1pPr>
          </a:lstStyle>
          <a:p>
            <a:fld id="{9A0DB2DC-4C9A-4742-B13C-FB6460FD3503}" type="slidenum">
              <a:rPr lang="zh-CN" altLang="en-US" smtClean="0"/>
            </a:fld>
            <a:endParaRPr lang="zh-CN" altLang="en-US" dirty="0"/>
          </a:p>
        </p:txBody>
      </p:sp>
    </p:spTree>
  </p:cSld>
  <p:clrMapOvr>
    <a:masterClrMapping/>
  </p:clrMapOvr>
  <p:transition spd="slow">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lvl1pPr>
              <a:defRPr>
                <a:latin typeface="微软雅黑" panose="020B0503020204020204" pitchFamily="34" charset="-122"/>
              </a:defRPr>
            </a:lvl1pPr>
          </a:lstStyle>
          <a:p>
            <a:endParaRPr lang="zh-CN" altLang="en-US" dirty="0"/>
          </a:p>
        </p:txBody>
      </p:sp>
      <p:sp>
        <p:nvSpPr>
          <p:cNvPr id="5" name="页脚占位符 4"/>
          <p:cNvSpPr>
            <a:spLocks noGrp="1"/>
          </p:cNvSpPr>
          <p:nvPr>
            <p:ph type="ftr" sz="quarter" idx="11"/>
          </p:nvPr>
        </p:nvSpPr>
        <p:spPr/>
        <p:txBody>
          <a:bodyPr/>
          <a:lstStyle>
            <a:lvl1pPr>
              <a:defRPr>
                <a:latin typeface="微软雅黑" panose="020B0503020204020204" pitchFamily="34" charset="-122"/>
              </a:defRPr>
            </a:lvl1pPr>
          </a:lstStyle>
          <a:p>
            <a:endParaRPr lang="zh-CN" altLang="en-US" dirty="0"/>
          </a:p>
        </p:txBody>
      </p:sp>
      <p:sp>
        <p:nvSpPr>
          <p:cNvPr id="6" name="灯片编号占位符 5"/>
          <p:cNvSpPr>
            <a:spLocks noGrp="1"/>
          </p:cNvSpPr>
          <p:nvPr>
            <p:ph type="sldNum" sz="quarter" idx="12"/>
          </p:nvPr>
        </p:nvSpPr>
        <p:spPr/>
        <p:txBody>
          <a:bodyPr/>
          <a:lstStyle>
            <a:lvl1pPr>
              <a:defRPr>
                <a:latin typeface="微软雅黑" panose="020B0503020204020204" pitchFamily="34" charset="-122"/>
              </a:defRPr>
            </a:lvl1pPr>
          </a:lstStyle>
          <a:p>
            <a:fld id="{9A0DB2DC-4C9A-4742-B13C-FB6460FD3503}" type="slidenum">
              <a:rPr lang="zh-CN" altLang="en-US" smtClean="0"/>
            </a:fld>
            <a:endParaRPr lang="zh-CN" altLang="en-US" dirty="0"/>
          </a:p>
        </p:txBody>
      </p:sp>
    </p:spTree>
  </p:cSld>
  <p:clrMapOvr>
    <a:masterClrMapping/>
  </p:clrMapOvr>
  <p:transition spd="slow">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版">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839200" y="274638"/>
            <a:ext cx="2743200" cy="5851525"/>
          </a:xfr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p:nvPr>
        </p:nvSpPr>
        <p:spPr>
          <a:xfrm>
            <a:off x="609600" y="274638"/>
            <a:ext cx="8070574" cy="5851525"/>
          </a:xfrm>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lvl1pPr>
              <a:defRPr>
                <a:latin typeface="微软雅黑" panose="020B0503020204020204" pitchFamily="34" charset="-122"/>
              </a:defRPr>
            </a:lvl1pPr>
          </a:lstStyle>
          <a:p>
            <a:endParaRPr lang="zh-CN" altLang="en-US" dirty="0"/>
          </a:p>
        </p:txBody>
      </p:sp>
      <p:sp>
        <p:nvSpPr>
          <p:cNvPr id="5" name="页脚占位符 4"/>
          <p:cNvSpPr>
            <a:spLocks noGrp="1"/>
          </p:cNvSpPr>
          <p:nvPr>
            <p:ph type="ftr" sz="quarter" idx="11"/>
          </p:nvPr>
        </p:nvSpPr>
        <p:spPr/>
        <p:txBody>
          <a:bodyPr/>
          <a:lstStyle>
            <a:lvl1pPr>
              <a:defRPr>
                <a:latin typeface="微软雅黑" panose="020B0503020204020204" pitchFamily="34" charset="-122"/>
              </a:defRPr>
            </a:lvl1pPr>
          </a:lstStyle>
          <a:p>
            <a:endParaRPr lang="zh-CN" altLang="en-US" dirty="0"/>
          </a:p>
        </p:txBody>
      </p:sp>
      <p:sp>
        <p:nvSpPr>
          <p:cNvPr id="6" name="灯片编号占位符 5"/>
          <p:cNvSpPr>
            <a:spLocks noGrp="1"/>
          </p:cNvSpPr>
          <p:nvPr>
            <p:ph type="sldNum" sz="quarter" idx="12"/>
          </p:nvPr>
        </p:nvSpPr>
        <p:spPr/>
        <p:txBody>
          <a:bodyPr/>
          <a:lstStyle>
            <a:lvl1pPr>
              <a:defRPr>
                <a:latin typeface="微软雅黑" panose="020B0503020204020204" pitchFamily="34" charset="-122"/>
              </a:defRPr>
            </a:lvl1pPr>
          </a:lstStyle>
          <a:p>
            <a:fld id="{9A0DB2DC-4C9A-4742-B13C-FB6460FD3503}" type="slidenum">
              <a:rPr lang="zh-CN" altLang="en-US" smtClean="0"/>
            </a:fld>
            <a:endParaRPr lang="zh-CN" altLang="en-US" dirty="0"/>
          </a:p>
        </p:txBody>
      </p:sp>
    </p:spTree>
  </p:cSld>
  <p:clrMapOvr>
    <a:masterClrMapping/>
  </p:clrMapOvr>
  <p:transition spd="slow">
    <p:fade/>
  </p:transition>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alpha val="100000"/>
          </a:schemeClr>
        </a:solidFill>
        <a:effectLst/>
      </p:bgPr>
    </p:bg>
    <p:spTree>
      <p:nvGrpSpPr>
        <p:cNvPr id="1" name=""/>
        <p:cNvGrpSpPr/>
        <p:nvPr/>
      </p:nvGrpSpPr>
      <p:grpSpPr>
        <a:xfrm>
          <a:off x="0" y="0"/>
          <a:ext cx="0" cy="0"/>
          <a:chOff x="0" y="0"/>
          <a:chExt cx="0" cy="0"/>
        </a:xfrm>
      </p:grpSpPr>
      <p:sp>
        <p:nvSpPr>
          <p:cNvPr id="1026" name="标题 1025"/>
          <p:cNvSpPr>
            <a:spLocks noGrp="1"/>
          </p:cNvSpPr>
          <p:nvPr>
            <p:ph type="title"/>
          </p:nvPr>
        </p:nvSpPr>
        <p:spPr>
          <a:xfrm>
            <a:off x="609600" y="274638"/>
            <a:ext cx="10972800" cy="1143000"/>
          </a:xfrm>
          <a:prstGeom prst="rect">
            <a:avLst/>
          </a:prstGeom>
          <a:noFill/>
          <a:ln w="9525">
            <a:noFill/>
          </a:ln>
        </p:spPr>
        <p:txBody>
          <a:bodyPr anchor="ctr"/>
          <a:lstStyle/>
          <a:p>
            <a:pPr lvl="0"/>
            <a:r>
              <a:rPr lang="zh-CN" altLang="en-US" dirty="0"/>
              <a:t>单击此处编辑母版标题样式</a:t>
            </a:r>
            <a:endParaRPr lang="zh-CN" altLang="en-US" dirty="0"/>
          </a:p>
        </p:txBody>
      </p:sp>
      <p:sp>
        <p:nvSpPr>
          <p:cNvPr id="1027" name="文本占位符 1026"/>
          <p:cNvSpPr>
            <a:spLocks noGrp="1"/>
          </p:cNvSpPr>
          <p:nvPr>
            <p:ph type="body" idx="1"/>
          </p:nvPr>
        </p:nvSpPr>
        <p:spPr>
          <a:xfrm>
            <a:off x="609600" y="1600200"/>
            <a:ext cx="10972800" cy="4525963"/>
          </a:xfrm>
          <a:prstGeom prst="rect">
            <a:avLst/>
          </a:prstGeom>
          <a:noFill/>
          <a:ln w="9525">
            <a:noFill/>
          </a:ln>
        </p:spPr>
        <p:txBody>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1028" name="日期占位符 1027"/>
          <p:cNvSpPr>
            <a:spLocks noGrp="1"/>
          </p:cNvSpPr>
          <p:nvPr>
            <p:ph type="dt" sz="half" idx="2"/>
          </p:nvPr>
        </p:nvSpPr>
        <p:spPr>
          <a:xfrm>
            <a:off x="609600" y="6245225"/>
            <a:ext cx="2844800" cy="476250"/>
          </a:xfrm>
          <a:prstGeom prst="rect">
            <a:avLst/>
          </a:prstGeom>
          <a:noFill/>
          <a:ln w="9525">
            <a:noFill/>
          </a:ln>
        </p:spPr>
        <p:txBody>
          <a:bodyPr/>
          <a:lstStyle>
            <a:lvl1pPr>
              <a:defRPr sz="1400">
                <a:latin typeface="微软雅黑" panose="020B0503020204020204" pitchFamily="34" charset="-122"/>
              </a:defRPr>
            </a:lvl1pPr>
          </a:lstStyle>
          <a:p>
            <a:endParaRPr lang="zh-CN" altLang="en-US" dirty="0"/>
          </a:p>
        </p:txBody>
      </p:sp>
      <p:sp>
        <p:nvSpPr>
          <p:cNvPr id="1029" name="页脚占位符 1028"/>
          <p:cNvSpPr>
            <a:spLocks noGrp="1"/>
          </p:cNvSpPr>
          <p:nvPr>
            <p:ph type="ftr" sz="quarter" idx="3"/>
          </p:nvPr>
        </p:nvSpPr>
        <p:spPr>
          <a:xfrm>
            <a:off x="4165600" y="6245225"/>
            <a:ext cx="3860800" cy="476250"/>
          </a:xfrm>
          <a:prstGeom prst="rect">
            <a:avLst/>
          </a:prstGeom>
          <a:noFill/>
          <a:ln w="9525">
            <a:noFill/>
          </a:ln>
        </p:spPr>
        <p:txBody>
          <a:bodyPr/>
          <a:lstStyle>
            <a:lvl1pPr algn="ctr">
              <a:defRPr sz="1400">
                <a:latin typeface="微软雅黑" panose="020B0503020204020204" pitchFamily="34" charset="-122"/>
              </a:defRPr>
            </a:lvl1pPr>
          </a:lstStyle>
          <a:p>
            <a:endParaRPr lang="zh-CN" altLang="en-US" dirty="0"/>
          </a:p>
        </p:txBody>
      </p:sp>
      <p:sp>
        <p:nvSpPr>
          <p:cNvPr id="1030" name="灯片编号占位符 1029"/>
          <p:cNvSpPr>
            <a:spLocks noGrp="1"/>
          </p:cNvSpPr>
          <p:nvPr>
            <p:ph type="sldNum" sz="quarter" idx="4"/>
          </p:nvPr>
        </p:nvSpPr>
        <p:spPr>
          <a:xfrm>
            <a:off x="8737600" y="6245225"/>
            <a:ext cx="2844800" cy="476250"/>
          </a:xfrm>
          <a:prstGeom prst="rect">
            <a:avLst/>
          </a:prstGeom>
          <a:noFill/>
          <a:ln w="9525">
            <a:noFill/>
          </a:ln>
        </p:spPr>
        <p:txBody>
          <a:bodyPr/>
          <a:lstStyle>
            <a:lvl1pPr algn="r">
              <a:defRPr sz="1400">
                <a:latin typeface="微软雅黑" panose="020B0503020204020204" pitchFamily="34" charset="-122"/>
              </a:defRPr>
            </a:lvl1pPr>
          </a:lstStyle>
          <a:p>
            <a:fld id="{9A0DB2DC-4C9A-4742-B13C-FB6460FD3503}" type="slidenum">
              <a:rPr lang="zh-CN" altLang="en-US" smtClean="0"/>
            </a:fld>
            <a:endParaRPr lang="zh-CN" alt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spd="slow">
    <p:fade/>
  </p:transition>
  <p:hf sldNum="0" hdr="0" ftr="0" dt="0"/>
  <p:txStyles>
    <p:titleStyle>
      <a:lvl1pPr marL="0" lvl="0" indent="0" algn="ctr" defTabSz="914400" eaLnBrk="1" fontAlgn="base" latinLnBrk="0" hangingPunct="1">
        <a:lnSpc>
          <a:spcPct val="100000"/>
        </a:lnSpc>
        <a:spcBef>
          <a:spcPct val="0"/>
        </a:spcBef>
        <a:spcAft>
          <a:spcPct val="0"/>
        </a:spcAft>
        <a:buNone/>
        <a:defRPr sz="4400" b="0" i="0" u="none" kern="1200" baseline="0">
          <a:solidFill>
            <a:schemeClr val="tx2"/>
          </a:solidFill>
          <a:latin typeface="微软雅黑" panose="020B0503020204020204" pitchFamily="34" charset="-122"/>
          <a:ea typeface="+mj-ea"/>
          <a:cs typeface="+mj-cs"/>
        </a:defRPr>
      </a:lvl1pPr>
    </p:titleStyle>
    <p:bodyStyle>
      <a:lvl1pPr marL="342900" lvl="0" indent="-342900" algn="l" defTabSz="914400" eaLnBrk="1" fontAlgn="base" latinLnBrk="0" hangingPunct="1">
        <a:lnSpc>
          <a:spcPct val="100000"/>
        </a:lnSpc>
        <a:spcBef>
          <a:spcPct val="20000"/>
        </a:spcBef>
        <a:spcAft>
          <a:spcPct val="0"/>
        </a:spcAft>
        <a:buChar char="•"/>
        <a:defRPr sz="3200" b="0" i="0" u="none" kern="1200" baseline="0">
          <a:solidFill>
            <a:schemeClr val="tx1"/>
          </a:solidFill>
          <a:latin typeface="微软雅黑" panose="020B0503020204020204" pitchFamily="34" charset="-122"/>
          <a:ea typeface="+mn-ea"/>
          <a:cs typeface="+mn-cs"/>
        </a:defRPr>
      </a:lvl1pPr>
      <a:lvl2pPr marL="742950" lvl="1" indent="-285750" algn="l" defTabSz="914400" eaLnBrk="1" fontAlgn="base" latinLnBrk="0" hangingPunct="1">
        <a:lnSpc>
          <a:spcPct val="100000"/>
        </a:lnSpc>
        <a:spcBef>
          <a:spcPct val="20000"/>
        </a:spcBef>
        <a:spcAft>
          <a:spcPct val="0"/>
        </a:spcAft>
        <a:buChar char="–"/>
        <a:defRPr sz="2800" b="0" i="0" u="none" kern="1200" baseline="0">
          <a:solidFill>
            <a:schemeClr val="tx1"/>
          </a:solidFill>
          <a:latin typeface="微软雅黑" panose="020B0503020204020204" pitchFamily="34" charset="-122"/>
          <a:ea typeface="+mn-ea"/>
          <a:cs typeface="+mn-cs"/>
        </a:defRPr>
      </a:lvl2pPr>
      <a:lvl3pPr marL="1143000" lvl="2" indent="-228600" algn="l" defTabSz="914400" eaLnBrk="1" fontAlgn="base" latinLnBrk="0" hangingPunct="1">
        <a:lnSpc>
          <a:spcPct val="100000"/>
        </a:lnSpc>
        <a:spcBef>
          <a:spcPct val="20000"/>
        </a:spcBef>
        <a:spcAft>
          <a:spcPct val="0"/>
        </a:spcAft>
        <a:buChar char="•"/>
        <a:defRPr sz="2400" b="0" i="0" u="none" kern="1200" baseline="0">
          <a:solidFill>
            <a:schemeClr val="tx1"/>
          </a:solidFill>
          <a:latin typeface="微软雅黑" panose="020B0503020204020204" pitchFamily="34" charset="-122"/>
          <a:ea typeface="+mn-ea"/>
          <a:cs typeface="+mn-cs"/>
        </a:defRPr>
      </a:lvl3pPr>
      <a:lvl4pPr marL="1600200" lvl="3"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微软雅黑" panose="020B0503020204020204" pitchFamily="34" charset="-122"/>
          <a:ea typeface="+mn-ea"/>
          <a:cs typeface="+mn-cs"/>
        </a:defRPr>
      </a:lvl4pPr>
      <a:lvl5pPr marL="2057400" lvl="4"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微软雅黑" panose="020B0503020204020204" pitchFamily="34" charset="-122"/>
          <a:ea typeface="+mn-ea"/>
          <a:cs typeface="+mn-cs"/>
        </a:defRPr>
      </a:lvl5pPr>
      <a:lvl6pPr marL="2514600" lvl="5"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6pPr>
      <a:lvl7pPr marL="2971800" lvl="6"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7pPr>
      <a:lvl8pPr marL="3429000" lvl="7"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8pPr>
      <a:lvl9pPr marL="3886200" lvl="8"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9pPr>
    </p:bodyStyle>
    <p:otherStyle>
      <a:lvl1pPr marL="0" lvl="0" indent="0" algn="l" defTabSz="914400" eaLnBrk="1" fontAlgn="base" latinLnBrk="0" hangingPunct="1">
        <a:lnSpc>
          <a:spcPct val="100000"/>
        </a:lnSpc>
        <a:spcBef>
          <a:spcPct val="0"/>
        </a:spcBef>
        <a:spcAft>
          <a:spcPct val="0"/>
        </a:spcAft>
        <a:buNone/>
        <a:defRPr sz="1800" b="0" i="0" u="none" kern="1200" baseline="0">
          <a:solidFill>
            <a:schemeClr val="tx1"/>
          </a:solidFill>
          <a:latin typeface="+mn-lt"/>
          <a:ea typeface="+mn-ea"/>
          <a:cs typeface="+mn-cs"/>
        </a:defRPr>
      </a:lvl1pPr>
      <a:lvl2pPr marL="457200" lvl="1"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vl6pPr marL="2286000" lvl="5"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6pPr>
      <a:lvl7pPr marL="2743200" lvl="6"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7pPr>
      <a:lvl8pPr marL="3200400" lvl="7"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8pPr>
      <a:lvl9pPr marL="3657600" lvl="8"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jpeg"/></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3.png"/><Relationship Id="rId1" Type="http://schemas.openxmlformats.org/officeDocument/2006/relationships/image" Target="../media/image2.png"/></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jpeg"/></Relationships>
</file>

<file path=ppt/slides/_rels/slide5.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3.png"/><Relationship Id="rId2" Type="http://schemas.openxmlformats.org/officeDocument/2006/relationships/tags" Target="../tags/tag1.xml"/><Relationship Id="rId1" Type="http://schemas.openxmlformats.org/officeDocument/2006/relationships/image" Target="../media/image4.png"/></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jpeg"/></Relationships>
</file>

<file path=ppt/slides/_rels/slide7.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3.png"/><Relationship Id="rId2" Type="http://schemas.openxmlformats.org/officeDocument/2006/relationships/tags" Target="../tags/tag2.xml"/><Relationship Id="rId1" Type="http://schemas.openxmlformats.org/officeDocument/2006/relationships/image" Target="../media/image5.png"/></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jpeg"/></Relationships>
</file>

<file path=ppt/slides/_rels/slide9.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3.png"/><Relationship Id="rId2" Type="http://schemas.openxmlformats.org/officeDocument/2006/relationships/tags" Target="../tags/tag3.xml"/><Relationship Id="rId1" Type="http://schemas.openxmlformats.org/officeDocument/2006/relationships/image" Target="../media/image6.png"/></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jpeg"/></Relationships>
</file>

<file path=ppt/slides/_rels/slide11.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3.png"/><Relationship Id="rId2" Type="http://schemas.openxmlformats.org/officeDocument/2006/relationships/tags" Target="../tags/tag4.xml"/><Relationship Id="rId1" Type="http://schemas.openxmlformats.org/officeDocument/2006/relationships/image" Target="../media/image7.png"/></Relationships>
</file>

<file path=ppt/slides/_rels/slide12.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3.png"/><Relationship Id="rId2" Type="http://schemas.openxmlformats.org/officeDocument/2006/relationships/tags" Target="../tags/tag5.xml"/><Relationship Id="rId1" Type="http://schemas.openxmlformats.org/officeDocument/2006/relationships/image" Target="../media/image8.png"/></Relationships>
</file>

<file path=ppt/slides/_rels/slide13.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3.png"/><Relationship Id="rId2" Type="http://schemas.openxmlformats.org/officeDocument/2006/relationships/tags" Target="../tags/tag6.xml"/><Relationship Id="rId1" Type="http://schemas.openxmlformats.org/officeDocument/2006/relationships/image" Target="../media/image9.png"/></Relationships>
</file>

<file path=ppt/slides/_rels/slide14.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3.png"/><Relationship Id="rId2" Type="http://schemas.openxmlformats.org/officeDocument/2006/relationships/tags" Target="../tags/tag7.xml"/><Relationship Id="rId1" Type="http://schemas.openxmlformats.org/officeDocument/2006/relationships/image" Target="../media/image10.png"/></Relationships>
</file>

<file path=ppt/slides/_rels/slide15.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3.png"/><Relationship Id="rId2" Type="http://schemas.openxmlformats.org/officeDocument/2006/relationships/tags" Target="../tags/tag8.xml"/><Relationship Id="rId1" Type="http://schemas.openxmlformats.org/officeDocument/2006/relationships/image" Target="../media/image11.png"/></Relationships>
</file>

<file path=ppt/slides/_rels/slide16.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3.png"/><Relationship Id="rId2" Type="http://schemas.openxmlformats.org/officeDocument/2006/relationships/tags" Target="../tags/tag9.xml"/><Relationship Id="rId1" Type="http://schemas.openxmlformats.org/officeDocument/2006/relationships/image" Target="../media/image12.png"/></Relationships>
</file>

<file path=ppt/slides/_rels/slide17.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3.png"/><Relationship Id="rId2" Type="http://schemas.openxmlformats.org/officeDocument/2006/relationships/tags" Target="../tags/tag10.xml"/><Relationship Id="rId1" Type="http://schemas.openxmlformats.org/officeDocument/2006/relationships/image" Target="../media/image13.png"/></Relationships>
</file>

<file path=ppt/slides/_rels/slide1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jpeg"/></Relationships>
</file>

<file path=ppt/slides/_rels/slide1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矩形 12"/>
          <p:cNvSpPr/>
          <p:nvPr/>
        </p:nvSpPr>
        <p:spPr>
          <a:xfrm>
            <a:off x="46990" y="-243205"/>
            <a:ext cx="12200890" cy="7101840"/>
          </a:xfrm>
          <a:prstGeom prst="rect">
            <a:avLst/>
          </a:prstGeom>
          <a:gradFill flip="none" rotWithShape="1">
            <a:gsLst>
              <a:gs pos="0">
                <a:srgbClr val="0070C0">
                  <a:alpha val="50000"/>
                </a:srgbClr>
              </a:gs>
              <a:gs pos="100000">
                <a:srgbClr val="0070C0">
                  <a:alpha val="8000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dirty="0">
              <a:latin typeface="微软雅黑" panose="020B0503020204020204" pitchFamily="34" charset="-122"/>
            </a:endParaRPr>
          </a:p>
        </p:txBody>
      </p:sp>
      <p:sp>
        <p:nvSpPr>
          <p:cNvPr id="16" name="矩形 15"/>
          <p:cNvSpPr/>
          <p:nvPr/>
        </p:nvSpPr>
        <p:spPr>
          <a:xfrm>
            <a:off x="-96520" y="6754078"/>
            <a:ext cx="12191834" cy="104257"/>
          </a:xfrm>
          <a:prstGeom prst="rect">
            <a:avLst/>
          </a:prstGeom>
          <a:gradFill flip="none" rotWithShape="1">
            <a:gsLst>
              <a:gs pos="0">
                <a:schemeClr val="bg1"/>
              </a:gs>
              <a:gs pos="100000">
                <a:schemeClr val="bg1">
                  <a:alpha val="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微软雅黑" panose="020B0503020204020204" pitchFamily="34" charset="-122"/>
            </a:endParaRPr>
          </a:p>
        </p:txBody>
      </p:sp>
      <p:sp>
        <p:nvSpPr>
          <p:cNvPr id="18" name="矩形 17"/>
          <p:cNvSpPr/>
          <p:nvPr/>
        </p:nvSpPr>
        <p:spPr>
          <a:xfrm>
            <a:off x="2424033" y="1917185"/>
            <a:ext cx="6912768" cy="2122805"/>
          </a:xfrm>
          <a:prstGeom prst="rect">
            <a:avLst/>
          </a:prstGeom>
        </p:spPr>
        <p:txBody>
          <a:bodyPr wrap="square">
            <a:spAutoFit/>
          </a:bodyPr>
          <a:lstStyle/>
          <a:p>
            <a:pPr algn="ctr"/>
            <a:r>
              <a:rPr lang="zh-CN" altLang="en-US" sz="4400" spc="600" dirty="0" smtClean="0">
                <a:solidFill>
                  <a:srgbClr val="C00000"/>
                </a:solidFill>
                <a:effectLst>
                  <a:outerShdw blurRad="127000" algn="ctr" rotWithShape="0">
                    <a:srgbClr val="002060">
                      <a:alpha val="40000"/>
                    </a:srgbClr>
                  </a:outerShdw>
                </a:effectLst>
                <a:latin typeface="微软雅黑" panose="020B0503020204020204" pitchFamily="34" charset="-122"/>
                <a:ea typeface="微软雅黑" panose="020B0503020204020204" pitchFamily="34" charset="-122"/>
                <a:cs typeface="阿里巴巴普惠体 Medium" panose="00020600040101010101" pitchFamily="18" charset="-122"/>
                <a:sym typeface="+mn-lt"/>
              </a:rPr>
              <a:t>《方城县2024年秸秆综合利用项目实施方案》政 策 解 读</a:t>
            </a:r>
            <a:endParaRPr lang="zh-CN" altLang="en-US" sz="4400" spc="600" dirty="0" smtClean="0">
              <a:solidFill>
                <a:srgbClr val="C00000"/>
              </a:solidFill>
              <a:effectLst>
                <a:outerShdw blurRad="127000" algn="ctr" rotWithShape="0">
                  <a:srgbClr val="002060">
                    <a:alpha val="40000"/>
                  </a:srgbClr>
                </a:outerShdw>
              </a:effectLst>
              <a:latin typeface="微软雅黑" panose="020B0503020204020204" pitchFamily="34" charset="-122"/>
              <a:ea typeface="微软雅黑" panose="020B0503020204020204" pitchFamily="34" charset="-122"/>
              <a:cs typeface="阿里巴巴普惠体 Medium" panose="00020600040101010101" pitchFamily="18" charset="-122"/>
              <a:sym typeface="+mn-lt"/>
            </a:endParaRPr>
          </a:p>
        </p:txBody>
      </p:sp>
    </p:spTree>
  </p:cSld>
  <p:clrMapOvr>
    <a:masterClrMapping/>
  </p:clrMapOvr>
  <p:transition spd="slow">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图片 10"/>
          <p:cNvPicPr>
            <a:picLocks noChangeAspect="1"/>
          </p:cNvPicPr>
          <p:nvPr/>
        </p:nvPicPr>
        <p:blipFill rotWithShape="1">
          <a:blip r:embed="rId1">
            <a:extLst>
              <a:ext uri="{28A0092B-C50C-407E-A947-70E740481C1C}">
                <a14:useLocalDpi xmlns:a14="http://schemas.microsoft.com/office/drawing/2010/main" val="0"/>
              </a:ext>
            </a:extLst>
          </a:blip>
          <a:srcRect t="28793" b="21843"/>
          <a:stretch>
            <a:fillRect/>
          </a:stretch>
        </p:blipFill>
        <p:spPr>
          <a:xfrm>
            <a:off x="0" y="19685"/>
            <a:ext cx="12192000" cy="6838315"/>
          </a:xfrm>
          <a:prstGeom prst="rect">
            <a:avLst/>
          </a:prstGeom>
        </p:spPr>
      </p:pic>
      <p:sp>
        <p:nvSpPr>
          <p:cNvPr id="14" name="矩形 13"/>
          <p:cNvSpPr/>
          <p:nvPr/>
        </p:nvSpPr>
        <p:spPr>
          <a:xfrm>
            <a:off x="3215680" y="4255357"/>
            <a:ext cx="6048672" cy="829945"/>
          </a:xfrm>
          <a:prstGeom prst="rect">
            <a:avLst/>
          </a:prstGeom>
        </p:spPr>
        <p:txBody>
          <a:bodyPr wrap="square">
            <a:spAutoFit/>
          </a:bodyPr>
          <a:lstStyle/>
          <a:p>
            <a:pPr algn="ctr"/>
            <a:r>
              <a:rPr lang="zh-CN" altLang="en-US" sz="4800" spc="600" dirty="0">
                <a:solidFill>
                  <a:schemeClr val="bg1"/>
                </a:solidFill>
                <a:effectLst>
                  <a:outerShdw blurRad="127000" algn="ctr" rotWithShape="0">
                    <a:srgbClr val="002060">
                      <a:alpha val="40000"/>
                    </a:srgbClr>
                  </a:outerShdw>
                </a:effectLst>
                <a:latin typeface="微软雅黑" panose="020B0503020204020204" pitchFamily="34" charset="-122"/>
                <a:ea typeface="微软雅黑" panose="020B0503020204020204" pitchFamily="34" charset="-122"/>
                <a:cs typeface="阿里巴巴普惠体 Medium" panose="00020600040101010101" pitchFamily="18" charset="-122"/>
                <a:sym typeface="+mn-lt"/>
              </a:rPr>
              <a:t>文件出台背景</a:t>
            </a:r>
            <a:endParaRPr lang="zh-CN" altLang="en-US" sz="4800" spc="600" dirty="0">
              <a:solidFill>
                <a:schemeClr val="bg1"/>
              </a:solidFill>
              <a:effectLst>
                <a:outerShdw blurRad="127000" algn="ctr" rotWithShape="0">
                  <a:srgbClr val="002060">
                    <a:alpha val="40000"/>
                  </a:srgbClr>
                </a:outerShdw>
              </a:effectLst>
              <a:latin typeface="微软雅黑" panose="020B0503020204020204" pitchFamily="34" charset="-122"/>
              <a:ea typeface="微软雅黑" panose="020B0503020204020204" pitchFamily="34" charset="-122"/>
              <a:cs typeface="阿里巴巴普惠体 Medium" panose="00020600040101010101" pitchFamily="18" charset="-122"/>
              <a:sym typeface="+mn-lt"/>
            </a:endParaRPr>
          </a:p>
        </p:txBody>
      </p:sp>
      <p:sp>
        <p:nvSpPr>
          <p:cNvPr id="15" name="矩形 14"/>
          <p:cNvSpPr/>
          <p:nvPr/>
        </p:nvSpPr>
        <p:spPr>
          <a:xfrm>
            <a:off x="6003634" y="5284206"/>
            <a:ext cx="184731" cy="523220"/>
          </a:xfrm>
          <a:prstGeom prst="rect">
            <a:avLst/>
          </a:prstGeom>
          <a:noFill/>
          <a:ln>
            <a:noFill/>
          </a:ln>
        </p:spPr>
        <p:txBody>
          <a:bodyPr wrap="none">
            <a:spAutoFit/>
          </a:bodyPr>
          <a:lstStyle/>
          <a:p>
            <a:pPr algn="ctr"/>
            <a:endParaRPr lang="en-US" altLang="zh-CN" sz="2800" b="1" dirty="0">
              <a:ln>
                <a:solidFill>
                  <a:schemeClr val="bg1"/>
                </a:solidFill>
              </a:ln>
              <a:noFill/>
              <a:uFillTx/>
              <a:latin typeface="阿里巴巴普惠体 Heavy" panose="00020600040101010101" pitchFamily="18" charset="-122"/>
              <a:ea typeface="阿里巴巴普惠体 Heavy" panose="00020600040101010101" pitchFamily="18" charset="-122"/>
              <a:cs typeface="阿里巴巴普惠体 Heavy" panose="00020600040101010101" pitchFamily="18" charset="-122"/>
              <a:sym typeface="+mn-lt"/>
            </a:endParaRPr>
          </a:p>
        </p:txBody>
      </p:sp>
      <p:sp>
        <p:nvSpPr>
          <p:cNvPr id="16" name="矩形 15"/>
          <p:cNvSpPr/>
          <p:nvPr/>
        </p:nvSpPr>
        <p:spPr>
          <a:xfrm>
            <a:off x="0" y="3647658"/>
            <a:ext cx="12191834" cy="104257"/>
          </a:xfrm>
          <a:prstGeom prst="rect">
            <a:avLst/>
          </a:prstGeom>
          <a:gradFill flip="none" rotWithShape="1">
            <a:gsLst>
              <a:gs pos="0">
                <a:schemeClr val="bg1"/>
              </a:gs>
              <a:gs pos="100000">
                <a:schemeClr val="bg1">
                  <a:alpha val="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微软雅黑" panose="020B0503020204020204" pitchFamily="34" charset="-122"/>
            </a:endParaRPr>
          </a:p>
        </p:txBody>
      </p:sp>
      <p:sp>
        <p:nvSpPr>
          <p:cNvPr id="10" name="泪滴形 9"/>
          <p:cNvSpPr/>
          <p:nvPr/>
        </p:nvSpPr>
        <p:spPr>
          <a:xfrm>
            <a:off x="5512386" y="2911508"/>
            <a:ext cx="1167063" cy="1167063"/>
          </a:xfrm>
          <a:prstGeom prst="teardrop">
            <a:avLst/>
          </a:prstGeom>
          <a:solidFill>
            <a:schemeClr val="bg1"/>
          </a:solidFill>
          <a:ln>
            <a:noFill/>
          </a:ln>
          <a:effectLst>
            <a:outerShdw blurRad="50800" dist="38100" dir="5400000" algn="t" rotWithShape="0">
              <a:srgbClr val="194B7E">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微软雅黑" panose="020B0503020204020204" pitchFamily="34" charset="-122"/>
              <a:cs typeface="+mn-ea"/>
              <a:sym typeface="+mn-lt"/>
            </a:endParaRPr>
          </a:p>
        </p:txBody>
      </p:sp>
      <p:sp>
        <p:nvSpPr>
          <p:cNvPr id="9" name="矩形 8"/>
          <p:cNvSpPr/>
          <p:nvPr/>
        </p:nvSpPr>
        <p:spPr>
          <a:xfrm>
            <a:off x="5729960" y="3098898"/>
            <a:ext cx="1114082" cy="768350"/>
          </a:xfrm>
          <a:prstGeom prst="rect">
            <a:avLst/>
          </a:prstGeom>
        </p:spPr>
        <p:txBody>
          <a:bodyPr wrap="square">
            <a:spAutoFit/>
          </a:bodyPr>
          <a:lstStyle/>
          <a:p>
            <a:r>
              <a:rPr lang="en-US" altLang="zh-CN" sz="4400" b="1" dirty="0">
                <a:solidFill>
                  <a:srgbClr val="0070C0"/>
                </a:solidFill>
                <a:latin typeface="微软雅黑" panose="020B0503020204020204" pitchFamily="34" charset="-122"/>
                <a:ea typeface="微软雅黑" panose="020B0503020204020204" pitchFamily="34" charset="-122"/>
                <a:cs typeface="+mn-ea"/>
                <a:sym typeface="+mn-lt"/>
              </a:rPr>
              <a:t>01</a:t>
            </a:r>
            <a:endParaRPr lang="en-US" altLang="zh-CN" sz="4400" b="1" dirty="0">
              <a:solidFill>
                <a:srgbClr val="0070C0"/>
              </a:solidFill>
              <a:latin typeface="微软雅黑" panose="020B0503020204020204" pitchFamily="34" charset="-122"/>
              <a:ea typeface="微软雅黑" panose="020B0503020204020204" pitchFamily="34" charset="-122"/>
              <a:cs typeface="+mn-ea"/>
              <a:sym typeface="+mn-lt"/>
            </a:endParaRPr>
          </a:p>
        </p:txBody>
      </p:sp>
    </p:spTree>
  </p:cSld>
  <p:clrMapOvr>
    <a:masterClrMapping/>
  </p:clrMapOvr>
  <p:transition spd="slow">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descr="图片16"/>
          <p:cNvPicPr>
            <a:picLocks noChangeAspect="1"/>
          </p:cNvPicPr>
          <p:nvPr/>
        </p:nvPicPr>
        <p:blipFill>
          <a:blip r:embed="rId1"/>
          <a:stretch>
            <a:fillRect/>
          </a:stretch>
        </p:blipFill>
        <p:spPr>
          <a:xfrm>
            <a:off x="-744220" y="-156845"/>
            <a:ext cx="14185900" cy="8160385"/>
          </a:xfrm>
          <a:prstGeom prst="rect">
            <a:avLst/>
          </a:prstGeom>
        </p:spPr>
      </p:pic>
      <p:pic>
        <p:nvPicPr>
          <p:cNvPr id="55" name="图片 54"/>
          <p:cNvPicPr>
            <a:picLocks noChangeAspect="1"/>
          </p:cNvPicPr>
          <p:nvPr/>
        </p:nvPicPr>
        <p:blipFill>
          <a:blip r:embed="rId2"/>
          <a:stretch>
            <a:fillRect/>
          </a:stretch>
        </p:blipFill>
        <p:spPr>
          <a:xfrm>
            <a:off x="0" y="586740"/>
            <a:ext cx="1000125" cy="466725"/>
          </a:xfrm>
          <a:prstGeom prst="rect">
            <a:avLst/>
          </a:prstGeom>
        </p:spPr>
      </p:pic>
      <p:sp>
        <p:nvSpPr>
          <p:cNvPr id="2" name="矩形 1"/>
          <p:cNvSpPr/>
          <p:nvPr/>
        </p:nvSpPr>
        <p:spPr>
          <a:xfrm>
            <a:off x="2540" y="1125220"/>
            <a:ext cx="12129135" cy="5596255"/>
          </a:xfrm>
          <a:prstGeom prst="rect">
            <a:avLst/>
          </a:prstGeom>
        </p:spPr>
        <p:txBody>
          <a:bodyPr wrap="square">
            <a:noAutofit/>
          </a:bodyPr>
          <a:lstStyle/>
          <a:p>
            <a:pPr marL="863600" indent="-457200" algn="l"/>
            <a:r>
              <a:rPr lang="zh-CN" altLang="en-US" sz="4800" b="1" dirty="0">
                <a:effectLst/>
              </a:rPr>
              <a:t>为深入贯彻落实生态文明建设要促进我县农业可持续发展，减少环境污染保障人民群众生态环境权益，根据《河南省 2024年农作物秸秆综合利用项目实施方案》指导精神，结合我县实际情况，特制定本方案。</a:t>
            </a:r>
            <a:endParaRPr lang="zh-CN" altLang="en-US" sz="4800" b="1" dirty="0">
              <a:effectLst/>
            </a:endParaRPr>
          </a:p>
        </p:txBody>
      </p:sp>
      <p:sp>
        <p:nvSpPr>
          <p:cNvPr id="3" name="文本框 2"/>
          <p:cNvSpPr txBox="1"/>
          <p:nvPr/>
        </p:nvSpPr>
        <p:spPr>
          <a:xfrm>
            <a:off x="983615" y="480060"/>
            <a:ext cx="4064000" cy="645160"/>
          </a:xfrm>
          <a:prstGeom prst="rect">
            <a:avLst/>
          </a:prstGeom>
          <a:noFill/>
        </p:spPr>
        <p:txBody>
          <a:bodyPr wrap="square" rtlCol="0">
            <a:spAutoFit/>
          </a:bodyPr>
          <a:p>
            <a:r>
              <a:rPr lang="zh-CN" altLang="en-US" sz="3600" b="1"/>
              <a:t>文件出台背景</a:t>
            </a:r>
            <a:endParaRPr lang="zh-CN" altLang="en-US" sz="3600" b="1"/>
          </a:p>
        </p:txBody>
      </p:sp>
    </p:spTree>
  </p:cSld>
  <p:clrMapOvr>
    <a:masterClrMapping/>
  </p:clrMapOvr>
  <p:transition spd="slow">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图片 10"/>
          <p:cNvPicPr>
            <a:picLocks noChangeAspect="1"/>
          </p:cNvPicPr>
          <p:nvPr/>
        </p:nvPicPr>
        <p:blipFill rotWithShape="1">
          <a:blip r:embed="rId1">
            <a:extLst>
              <a:ext uri="{28A0092B-C50C-407E-A947-70E740481C1C}">
                <a14:useLocalDpi xmlns:a14="http://schemas.microsoft.com/office/drawing/2010/main" val="0"/>
              </a:ext>
            </a:extLst>
          </a:blip>
          <a:srcRect t="28793" b="21843"/>
          <a:stretch>
            <a:fillRect/>
          </a:stretch>
        </p:blipFill>
        <p:spPr>
          <a:xfrm>
            <a:off x="-166" y="3651251"/>
            <a:ext cx="12192000" cy="3206750"/>
          </a:xfrm>
          <a:prstGeom prst="rect">
            <a:avLst/>
          </a:prstGeom>
        </p:spPr>
      </p:pic>
      <p:sp>
        <p:nvSpPr>
          <p:cNvPr id="13" name="矩形 12"/>
          <p:cNvSpPr/>
          <p:nvPr/>
        </p:nvSpPr>
        <p:spPr>
          <a:xfrm>
            <a:off x="-24765" y="0"/>
            <a:ext cx="12192000" cy="6851650"/>
          </a:xfrm>
          <a:prstGeom prst="rect">
            <a:avLst/>
          </a:prstGeom>
          <a:gradFill flip="none" rotWithShape="1">
            <a:gsLst>
              <a:gs pos="0">
                <a:srgbClr val="0070C0">
                  <a:alpha val="50000"/>
                </a:srgbClr>
              </a:gs>
              <a:gs pos="100000">
                <a:srgbClr val="0070C0">
                  <a:alpha val="8000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微软雅黑" panose="020B0503020204020204" pitchFamily="34" charset="-122"/>
            </a:endParaRPr>
          </a:p>
        </p:txBody>
      </p:sp>
      <p:sp>
        <p:nvSpPr>
          <p:cNvPr id="14" name="矩形 13"/>
          <p:cNvSpPr/>
          <p:nvPr/>
        </p:nvSpPr>
        <p:spPr>
          <a:xfrm>
            <a:off x="3215680" y="4255357"/>
            <a:ext cx="6048672" cy="829945"/>
          </a:xfrm>
          <a:prstGeom prst="rect">
            <a:avLst/>
          </a:prstGeom>
        </p:spPr>
        <p:txBody>
          <a:bodyPr wrap="square">
            <a:spAutoFit/>
          </a:bodyPr>
          <a:lstStyle/>
          <a:p>
            <a:pPr algn="ctr"/>
            <a:r>
              <a:rPr lang="zh-CN" altLang="en-US" sz="4800" spc="600" dirty="0">
                <a:solidFill>
                  <a:schemeClr val="bg1"/>
                </a:solidFill>
                <a:effectLst>
                  <a:outerShdw blurRad="127000" algn="ctr" rotWithShape="0">
                    <a:srgbClr val="002060">
                      <a:alpha val="40000"/>
                    </a:srgbClr>
                  </a:outerShdw>
                </a:effectLst>
                <a:latin typeface="微软雅黑" panose="020B0503020204020204" pitchFamily="34" charset="-122"/>
                <a:ea typeface="微软雅黑" panose="020B0503020204020204" pitchFamily="34" charset="-122"/>
                <a:cs typeface="阿里巴巴普惠体 Medium" panose="00020600040101010101" pitchFamily="18" charset="-122"/>
                <a:sym typeface="+mn-lt"/>
              </a:rPr>
              <a:t>文件起草依据</a:t>
            </a:r>
            <a:endParaRPr lang="zh-CN" altLang="en-US" sz="4800" spc="600" dirty="0">
              <a:solidFill>
                <a:schemeClr val="bg1"/>
              </a:solidFill>
              <a:effectLst>
                <a:outerShdw blurRad="127000" algn="ctr" rotWithShape="0">
                  <a:srgbClr val="002060">
                    <a:alpha val="40000"/>
                  </a:srgbClr>
                </a:outerShdw>
              </a:effectLst>
              <a:latin typeface="微软雅黑" panose="020B0503020204020204" pitchFamily="34" charset="-122"/>
              <a:ea typeface="微软雅黑" panose="020B0503020204020204" pitchFamily="34" charset="-122"/>
              <a:cs typeface="阿里巴巴普惠体 Medium" panose="00020600040101010101" pitchFamily="18" charset="-122"/>
              <a:sym typeface="+mn-lt"/>
            </a:endParaRPr>
          </a:p>
        </p:txBody>
      </p:sp>
      <p:sp>
        <p:nvSpPr>
          <p:cNvPr id="15" name="矩形 14"/>
          <p:cNvSpPr/>
          <p:nvPr/>
        </p:nvSpPr>
        <p:spPr>
          <a:xfrm>
            <a:off x="6003634" y="5284206"/>
            <a:ext cx="184731" cy="523220"/>
          </a:xfrm>
          <a:prstGeom prst="rect">
            <a:avLst/>
          </a:prstGeom>
          <a:noFill/>
          <a:ln>
            <a:noFill/>
          </a:ln>
        </p:spPr>
        <p:txBody>
          <a:bodyPr wrap="none">
            <a:spAutoFit/>
          </a:bodyPr>
          <a:lstStyle/>
          <a:p>
            <a:pPr algn="ctr"/>
            <a:endParaRPr lang="en-US" altLang="zh-CN" sz="2800" b="1" dirty="0">
              <a:ln>
                <a:solidFill>
                  <a:schemeClr val="bg1"/>
                </a:solidFill>
              </a:ln>
              <a:noFill/>
              <a:uFillTx/>
              <a:latin typeface="阿里巴巴普惠体 Heavy" panose="00020600040101010101" pitchFamily="18" charset="-122"/>
              <a:ea typeface="阿里巴巴普惠体 Heavy" panose="00020600040101010101" pitchFamily="18" charset="-122"/>
              <a:cs typeface="阿里巴巴普惠体 Heavy" panose="00020600040101010101" pitchFamily="18" charset="-122"/>
              <a:sym typeface="+mn-lt"/>
            </a:endParaRPr>
          </a:p>
        </p:txBody>
      </p:sp>
      <p:sp>
        <p:nvSpPr>
          <p:cNvPr id="16" name="矩形 15"/>
          <p:cNvSpPr/>
          <p:nvPr/>
        </p:nvSpPr>
        <p:spPr>
          <a:xfrm>
            <a:off x="144145" y="218"/>
            <a:ext cx="12191834" cy="104257"/>
          </a:xfrm>
          <a:prstGeom prst="rect">
            <a:avLst/>
          </a:prstGeom>
          <a:gradFill flip="none" rotWithShape="1">
            <a:gsLst>
              <a:gs pos="0">
                <a:schemeClr val="bg1"/>
              </a:gs>
              <a:gs pos="100000">
                <a:schemeClr val="bg1">
                  <a:alpha val="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微软雅黑" panose="020B0503020204020204" pitchFamily="34" charset="-122"/>
            </a:endParaRPr>
          </a:p>
        </p:txBody>
      </p:sp>
      <p:sp>
        <p:nvSpPr>
          <p:cNvPr id="10" name="泪滴形 9"/>
          <p:cNvSpPr/>
          <p:nvPr/>
        </p:nvSpPr>
        <p:spPr>
          <a:xfrm>
            <a:off x="5512386" y="2911508"/>
            <a:ext cx="1167063" cy="1167063"/>
          </a:xfrm>
          <a:prstGeom prst="teardrop">
            <a:avLst/>
          </a:prstGeom>
          <a:solidFill>
            <a:schemeClr val="bg1"/>
          </a:solidFill>
          <a:ln>
            <a:noFill/>
          </a:ln>
          <a:effectLst>
            <a:outerShdw blurRad="50800" dist="38100" dir="5400000" algn="t" rotWithShape="0">
              <a:srgbClr val="194B7E">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微软雅黑" panose="020B0503020204020204" pitchFamily="34" charset="-122"/>
              <a:cs typeface="+mn-ea"/>
              <a:sym typeface="+mn-lt"/>
            </a:endParaRPr>
          </a:p>
        </p:txBody>
      </p:sp>
      <p:sp>
        <p:nvSpPr>
          <p:cNvPr id="9" name="矩形 8"/>
          <p:cNvSpPr/>
          <p:nvPr/>
        </p:nvSpPr>
        <p:spPr>
          <a:xfrm>
            <a:off x="5729960" y="3098898"/>
            <a:ext cx="1114082" cy="768350"/>
          </a:xfrm>
          <a:prstGeom prst="rect">
            <a:avLst/>
          </a:prstGeom>
        </p:spPr>
        <p:txBody>
          <a:bodyPr wrap="square">
            <a:spAutoFit/>
          </a:bodyPr>
          <a:lstStyle/>
          <a:p>
            <a:r>
              <a:rPr lang="en-US" altLang="zh-CN" sz="4400" b="1" dirty="0">
                <a:solidFill>
                  <a:srgbClr val="0070C0"/>
                </a:solidFill>
                <a:latin typeface="微软雅黑" panose="020B0503020204020204" pitchFamily="34" charset="-122"/>
                <a:ea typeface="微软雅黑" panose="020B0503020204020204" pitchFamily="34" charset="-122"/>
                <a:cs typeface="+mn-ea"/>
                <a:sym typeface="+mn-lt"/>
              </a:rPr>
              <a:t>02</a:t>
            </a:r>
            <a:endParaRPr lang="en-US" altLang="zh-CN" sz="4400" b="1" dirty="0">
              <a:solidFill>
                <a:srgbClr val="0070C0"/>
              </a:solidFill>
              <a:latin typeface="微软雅黑" panose="020B0503020204020204" pitchFamily="34" charset="-122"/>
              <a:ea typeface="微软雅黑" panose="020B0503020204020204" pitchFamily="34" charset="-122"/>
              <a:cs typeface="+mn-ea"/>
              <a:sym typeface="+mn-lt"/>
            </a:endParaRPr>
          </a:p>
        </p:txBody>
      </p:sp>
    </p:spTree>
  </p:cSld>
  <p:clrMapOvr>
    <a:masterClrMapping/>
  </p:clrMapOvr>
  <p:transition spd="slow">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descr="图片2"/>
          <p:cNvPicPr>
            <a:picLocks noChangeAspect="1"/>
          </p:cNvPicPr>
          <p:nvPr/>
        </p:nvPicPr>
        <p:blipFill>
          <a:blip r:embed="rId1"/>
          <a:stretch>
            <a:fillRect/>
          </a:stretch>
        </p:blipFill>
        <p:spPr>
          <a:xfrm>
            <a:off x="2540" y="0"/>
            <a:ext cx="12190095" cy="6858000"/>
          </a:xfrm>
          <a:prstGeom prst="rect">
            <a:avLst/>
          </a:prstGeom>
        </p:spPr>
      </p:pic>
      <p:sp>
        <p:nvSpPr>
          <p:cNvPr id="57" name="平行四边形 56"/>
          <p:cNvSpPr/>
          <p:nvPr/>
        </p:nvSpPr>
        <p:spPr>
          <a:xfrm>
            <a:off x="-306705" y="735965"/>
            <a:ext cx="12498705" cy="389255"/>
          </a:xfrm>
          <a:prstGeom prst="parallelogram">
            <a:avLst/>
          </a:prstGeom>
          <a:solidFill>
            <a:srgbClr val="0070C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微软雅黑" panose="020B0503020204020204" pitchFamily="34" charset="-122"/>
            </a:endParaRPr>
          </a:p>
        </p:txBody>
      </p:sp>
      <p:cxnSp>
        <p:nvCxnSpPr>
          <p:cNvPr id="53" name="Straight Connector 18"/>
          <p:cNvCxnSpPr/>
          <p:nvPr>
            <p:custDataLst>
              <p:tags r:id="rId2"/>
            </p:custDataLst>
          </p:nvPr>
        </p:nvCxnSpPr>
        <p:spPr>
          <a:xfrm>
            <a:off x="489147" y="514361"/>
            <a:ext cx="377372" cy="0"/>
          </a:xfrm>
          <a:prstGeom prst="line">
            <a:avLst/>
          </a:prstGeom>
          <a:ln w="38100">
            <a:solidFill>
              <a:sysClr val="window" lastClr="FFFFFF">
                <a:lumMod val="65000"/>
              </a:sysClr>
            </a:solidFill>
            <a:prstDash val="solid"/>
          </a:ln>
        </p:spPr>
        <p:style>
          <a:lnRef idx="1">
            <a:srgbClr val="1F74AD"/>
          </a:lnRef>
          <a:fillRef idx="0">
            <a:srgbClr val="1F74AD"/>
          </a:fillRef>
          <a:effectRef idx="0">
            <a:srgbClr val="1F74AD"/>
          </a:effectRef>
          <a:fontRef idx="minor">
            <a:srgbClr val="000000"/>
          </a:fontRef>
        </p:style>
      </p:cxnSp>
      <p:pic>
        <p:nvPicPr>
          <p:cNvPr id="55" name="图片 54"/>
          <p:cNvPicPr>
            <a:picLocks noChangeAspect="1"/>
          </p:cNvPicPr>
          <p:nvPr/>
        </p:nvPicPr>
        <p:blipFill>
          <a:blip r:embed="rId3"/>
          <a:stretch>
            <a:fillRect/>
          </a:stretch>
        </p:blipFill>
        <p:spPr>
          <a:xfrm>
            <a:off x="0" y="269875"/>
            <a:ext cx="1000125" cy="466725"/>
          </a:xfrm>
          <a:prstGeom prst="rect">
            <a:avLst/>
          </a:prstGeom>
        </p:spPr>
      </p:pic>
      <p:sp>
        <p:nvSpPr>
          <p:cNvPr id="2" name="矩形 1"/>
          <p:cNvSpPr/>
          <p:nvPr/>
        </p:nvSpPr>
        <p:spPr>
          <a:xfrm>
            <a:off x="2540" y="1125220"/>
            <a:ext cx="12129135" cy="5596255"/>
          </a:xfrm>
          <a:prstGeom prst="rect">
            <a:avLst/>
          </a:prstGeom>
        </p:spPr>
        <p:txBody>
          <a:bodyPr wrap="square">
            <a:noAutofit/>
          </a:bodyPr>
          <a:lstStyle/>
          <a:p>
            <a:pPr marL="863600" indent="-457200" algn="l"/>
            <a:r>
              <a:rPr lang="zh-CN" altLang="en-US" sz="4800" b="1" dirty="0">
                <a:effectLst/>
              </a:rPr>
              <a:t>按照《农业农村部财政部关于做好2024年粮油生产保障等 项目实施工作的通知》(农计财发〔2024〕4号)和《农业农村部办公厅关于做好2024年农作物秸秆综合利用工作的通知》(农办科〔2024〕7号)文件精神起草本方案。</a:t>
            </a:r>
            <a:endParaRPr lang="zh-CN" altLang="en-US" sz="4800" b="1" dirty="0">
              <a:effectLst/>
            </a:endParaRPr>
          </a:p>
        </p:txBody>
      </p:sp>
      <p:sp>
        <p:nvSpPr>
          <p:cNvPr id="3" name="文本框 2"/>
          <p:cNvSpPr txBox="1"/>
          <p:nvPr/>
        </p:nvSpPr>
        <p:spPr>
          <a:xfrm>
            <a:off x="911225" y="188595"/>
            <a:ext cx="4064000" cy="645160"/>
          </a:xfrm>
          <a:prstGeom prst="rect">
            <a:avLst/>
          </a:prstGeom>
          <a:noFill/>
        </p:spPr>
        <p:txBody>
          <a:bodyPr wrap="square" rtlCol="0">
            <a:spAutoFit/>
          </a:bodyPr>
          <a:p>
            <a:r>
              <a:rPr lang="zh-CN" altLang="en-US" sz="3600" b="1"/>
              <a:t>文件起草依据</a:t>
            </a:r>
            <a:endParaRPr lang="zh-CN" altLang="en-US" sz="3600" b="1"/>
          </a:p>
        </p:txBody>
      </p:sp>
    </p:spTree>
  </p:cSld>
  <p:clrMapOvr>
    <a:masterClrMapping/>
  </p:clrMapOvr>
  <p:transition spd="slow">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图片 10"/>
          <p:cNvPicPr>
            <a:picLocks noChangeAspect="1"/>
          </p:cNvPicPr>
          <p:nvPr/>
        </p:nvPicPr>
        <p:blipFill rotWithShape="1">
          <a:blip r:embed="rId1">
            <a:extLst>
              <a:ext uri="{28A0092B-C50C-407E-A947-70E740481C1C}">
                <a14:useLocalDpi xmlns:a14="http://schemas.microsoft.com/office/drawing/2010/main" val="0"/>
              </a:ext>
            </a:extLst>
          </a:blip>
          <a:srcRect t="28793" b="21843"/>
          <a:stretch>
            <a:fillRect/>
          </a:stretch>
        </p:blipFill>
        <p:spPr>
          <a:xfrm>
            <a:off x="-166" y="3651251"/>
            <a:ext cx="12192000" cy="3206750"/>
          </a:xfrm>
          <a:prstGeom prst="rect">
            <a:avLst/>
          </a:prstGeom>
        </p:spPr>
      </p:pic>
      <p:sp>
        <p:nvSpPr>
          <p:cNvPr id="13" name="矩形 12"/>
          <p:cNvSpPr/>
          <p:nvPr/>
        </p:nvSpPr>
        <p:spPr>
          <a:xfrm>
            <a:off x="-24765" y="0"/>
            <a:ext cx="12192000" cy="6851650"/>
          </a:xfrm>
          <a:prstGeom prst="rect">
            <a:avLst/>
          </a:prstGeom>
          <a:gradFill flip="none" rotWithShape="1">
            <a:gsLst>
              <a:gs pos="0">
                <a:srgbClr val="0070C0">
                  <a:alpha val="50000"/>
                </a:srgbClr>
              </a:gs>
              <a:gs pos="100000">
                <a:srgbClr val="0070C0">
                  <a:alpha val="8000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微软雅黑" panose="020B0503020204020204" pitchFamily="34" charset="-122"/>
            </a:endParaRPr>
          </a:p>
        </p:txBody>
      </p:sp>
      <p:sp>
        <p:nvSpPr>
          <p:cNvPr id="14" name="矩形 13"/>
          <p:cNvSpPr/>
          <p:nvPr/>
        </p:nvSpPr>
        <p:spPr>
          <a:xfrm>
            <a:off x="3215680" y="4255357"/>
            <a:ext cx="6048672" cy="829945"/>
          </a:xfrm>
          <a:prstGeom prst="rect">
            <a:avLst/>
          </a:prstGeom>
        </p:spPr>
        <p:txBody>
          <a:bodyPr wrap="square">
            <a:spAutoFit/>
          </a:bodyPr>
          <a:lstStyle/>
          <a:p>
            <a:pPr algn="ctr"/>
            <a:r>
              <a:rPr lang="zh-CN" altLang="en-US" sz="4800" spc="600" dirty="0">
                <a:solidFill>
                  <a:schemeClr val="bg1"/>
                </a:solidFill>
                <a:effectLst>
                  <a:outerShdw blurRad="127000" algn="ctr" rotWithShape="0">
                    <a:srgbClr val="002060">
                      <a:alpha val="40000"/>
                    </a:srgbClr>
                  </a:outerShdw>
                </a:effectLst>
                <a:latin typeface="微软雅黑" panose="020B0503020204020204" pitchFamily="34" charset="-122"/>
                <a:ea typeface="微软雅黑" panose="020B0503020204020204" pitchFamily="34" charset="-122"/>
                <a:cs typeface="阿里巴巴普惠体 Medium" panose="00020600040101010101" pitchFamily="18" charset="-122"/>
                <a:sym typeface="+mn-lt"/>
              </a:rPr>
              <a:t>工作目标</a:t>
            </a:r>
            <a:endParaRPr lang="zh-CN" altLang="en-US" sz="4800" spc="600" dirty="0">
              <a:solidFill>
                <a:schemeClr val="bg1"/>
              </a:solidFill>
              <a:effectLst>
                <a:outerShdw blurRad="127000" algn="ctr" rotWithShape="0">
                  <a:srgbClr val="002060">
                    <a:alpha val="40000"/>
                  </a:srgbClr>
                </a:outerShdw>
              </a:effectLst>
              <a:latin typeface="微软雅黑" panose="020B0503020204020204" pitchFamily="34" charset="-122"/>
              <a:ea typeface="微软雅黑" panose="020B0503020204020204" pitchFamily="34" charset="-122"/>
              <a:cs typeface="阿里巴巴普惠体 Medium" panose="00020600040101010101" pitchFamily="18" charset="-122"/>
              <a:sym typeface="+mn-lt"/>
            </a:endParaRPr>
          </a:p>
        </p:txBody>
      </p:sp>
      <p:sp>
        <p:nvSpPr>
          <p:cNvPr id="15" name="矩形 14"/>
          <p:cNvSpPr/>
          <p:nvPr/>
        </p:nvSpPr>
        <p:spPr>
          <a:xfrm>
            <a:off x="6003634" y="5284206"/>
            <a:ext cx="184731" cy="523220"/>
          </a:xfrm>
          <a:prstGeom prst="rect">
            <a:avLst/>
          </a:prstGeom>
          <a:noFill/>
          <a:ln>
            <a:noFill/>
          </a:ln>
        </p:spPr>
        <p:txBody>
          <a:bodyPr wrap="none">
            <a:spAutoFit/>
          </a:bodyPr>
          <a:lstStyle/>
          <a:p>
            <a:pPr algn="ctr"/>
            <a:endParaRPr lang="en-US" altLang="zh-CN" sz="2800" b="1" dirty="0">
              <a:ln>
                <a:solidFill>
                  <a:schemeClr val="bg1"/>
                </a:solidFill>
              </a:ln>
              <a:noFill/>
              <a:uFillTx/>
              <a:latin typeface="阿里巴巴普惠体 Heavy" panose="00020600040101010101" pitchFamily="18" charset="-122"/>
              <a:ea typeface="阿里巴巴普惠体 Heavy" panose="00020600040101010101" pitchFamily="18" charset="-122"/>
              <a:cs typeface="阿里巴巴普惠体 Heavy" panose="00020600040101010101" pitchFamily="18" charset="-122"/>
              <a:sym typeface="+mn-lt"/>
            </a:endParaRPr>
          </a:p>
        </p:txBody>
      </p:sp>
      <p:sp>
        <p:nvSpPr>
          <p:cNvPr id="16" name="矩形 15"/>
          <p:cNvSpPr/>
          <p:nvPr/>
        </p:nvSpPr>
        <p:spPr>
          <a:xfrm>
            <a:off x="263525" y="0"/>
            <a:ext cx="12192000" cy="76200"/>
          </a:xfrm>
          <a:prstGeom prst="rect">
            <a:avLst/>
          </a:prstGeom>
          <a:gradFill flip="none" rotWithShape="1">
            <a:gsLst>
              <a:gs pos="0">
                <a:schemeClr val="bg1"/>
              </a:gs>
              <a:gs pos="100000">
                <a:schemeClr val="bg1">
                  <a:alpha val="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微软雅黑" panose="020B0503020204020204" pitchFamily="34" charset="-122"/>
            </a:endParaRPr>
          </a:p>
        </p:txBody>
      </p:sp>
      <p:sp>
        <p:nvSpPr>
          <p:cNvPr id="10" name="泪滴形 9"/>
          <p:cNvSpPr/>
          <p:nvPr/>
        </p:nvSpPr>
        <p:spPr>
          <a:xfrm>
            <a:off x="5512386" y="2911508"/>
            <a:ext cx="1167063" cy="1167063"/>
          </a:xfrm>
          <a:prstGeom prst="teardrop">
            <a:avLst/>
          </a:prstGeom>
          <a:solidFill>
            <a:schemeClr val="bg1"/>
          </a:solidFill>
          <a:ln>
            <a:noFill/>
          </a:ln>
          <a:effectLst>
            <a:outerShdw blurRad="50800" dist="38100" dir="5400000" algn="t" rotWithShape="0">
              <a:srgbClr val="194B7E">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微软雅黑" panose="020B0503020204020204" pitchFamily="34" charset="-122"/>
              <a:cs typeface="+mn-ea"/>
              <a:sym typeface="+mn-lt"/>
            </a:endParaRPr>
          </a:p>
        </p:txBody>
      </p:sp>
      <p:sp>
        <p:nvSpPr>
          <p:cNvPr id="9" name="矩形 8"/>
          <p:cNvSpPr/>
          <p:nvPr/>
        </p:nvSpPr>
        <p:spPr>
          <a:xfrm>
            <a:off x="5729960" y="3098898"/>
            <a:ext cx="1114082" cy="768350"/>
          </a:xfrm>
          <a:prstGeom prst="rect">
            <a:avLst/>
          </a:prstGeom>
        </p:spPr>
        <p:txBody>
          <a:bodyPr wrap="square">
            <a:spAutoFit/>
          </a:bodyPr>
          <a:lstStyle/>
          <a:p>
            <a:r>
              <a:rPr lang="en-US" altLang="zh-CN" sz="4400" b="1" dirty="0">
                <a:solidFill>
                  <a:srgbClr val="0070C0"/>
                </a:solidFill>
                <a:latin typeface="微软雅黑" panose="020B0503020204020204" pitchFamily="34" charset="-122"/>
                <a:ea typeface="微软雅黑" panose="020B0503020204020204" pitchFamily="34" charset="-122"/>
                <a:cs typeface="+mn-ea"/>
                <a:sym typeface="+mn-lt"/>
              </a:rPr>
              <a:t>03</a:t>
            </a:r>
            <a:endParaRPr lang="en-US" altLang="zh-CN" sz="4400" b="1" dirty="0">
              <a:solidFill>
                <a:srgbClr val="0070C0"/>
              </a:solidFill>
              <a:latin typeface="微软雅黑" panose="020B0503020204020204" pitchFamily="34" charset="-122"/>
              <a:ea typeface="微软雅黑" panose="020B0503020204020204" pitchFamily="34" charset="-122"/>
              <a:cs typeface="+mn-ea"/>
              <a:sym typeface="+mn-lt"/>
            </a:endParaRPr>
          </a:p>
        </p:txBody>
      </p:sp>
    </p:spTree>
  </p:cSld>
  <p:clrMapOvr>
    <a:masterClrMapping/>
  </p:clrMapOvr>
  <p:transition spd="slow">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图片3"/>
          <p:cNvPicPr>
            <a:picLocks noChangeAspect="1"/>
          </p:cNvPicPr>
          <p:nvPr/>
        </p:nvPicPr>
        <p:blipFill>
          <a:blip r:embed="rId1"/>
          <a:stretch>
            <a:fillRect/>
          </a:stretch>
        </p:blipFill>
        <p:spPr>
          <a:xfrm>
            <a:off x="-635" y="12065"/>
            <a:ext cx="12152630" cy="6864350"/>
          </a:xfrm>
          <a:prstGeom prst="rect">
            <a:avLst/>
          </a:prstGeom>
        </p:spPr>
      </p:pic>
      <p:sp>
        <p:nvSpPr>
          <p:cNvPr id="57" name="平行四边形 56"/>
          <p:cNvSpPr/>
          <p:nvPr/>
        </p:nvSpPr>
        <p:spPr>
          <a:xfrm>
            <a:off x="-306705" y="735965"/>
            <a:ext cx="12498705" cy="389255"/>
          </a:xfrm>
          <a:prstGeom prst="parallelogram">
            <a:avLst/>
          </a:prstGeom>
          <a:solidFill>
            <a:srgbClr val="0070C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微软雅黑" panose="020B0503020204020204" pitchFamily="34" charset="-122"/>
            </a:endParaRPr>
          </a:p>
        </p:txBody>
      </p:sp>
      <p:cxnSp>
        <p:nvCxnSpPr>
          <p:cNvPr id="53" name="Straight Connector 18"/>
          <p:cNvCxnSpPr/>
          <p:nvPr>
            <p:custDataLst>
              <p:tags r:id="rId2"/>
            </p:custDataLst>
          </p:nvPr>
        </p:nvCxnSpPr>
        <p:spPr>
          <a:xfrm>
            <a:off x="489147" y="514361"/>
            <a:ext cx="377372" cy="0"/>
          </a:xfrm>
          <a:prstGeom prst="line">
            <a:avLst/>
          </a:prstGeom>
          <a:ln w="38100">
            <a:solidFill>
              <a:sysClr val="window" lastClr="FFFFFF">
                <a:lumMod val="65000"/>
              </a:sysClr>
            </a:solidFill>
            <a:prstDash val="solid"/>
          </a:ln>
        </p:spPr>
        <p:style>
          <a:lnRef idx="1">
            <a:srgbClr val="1F74AD"/>
          </a:lnRef>
          <a:fillRef idx="0">
            <a:srgbClr val="1F74AD"/>
          </a:fillRef>
          <a:effectRef idx="0">
            <a:srgbClr val="1F74AD"/>
          </a:effectRef>
          <a:fontRef idx="minor">
            <a:srgbClr val="000000"/>
          </a:fontRef>
        </p:style>
      </p:cxnSp>
      <p:pic>
        <p:nvPicPr>
          <p:cNvPr id="55" name="图片 54"/>
          <p:cNvPicPr>
            <a:picLocks noChangeAspect="1"/>
          </p:cNvPicPr>
          <p:nvPr/>
        </p:nvPicPr>
        <p:blipFill>
          <a:blip r:embed="rId3"/>
          <a:stretch>
            <a:fillRect/>
          </a:stretch>
        </p:blipFill>
        <p:spPr>
          <a:xfrm>
            <a:off x="0" y="269875"/>
            <a:ext cx="1000125" cy="466725"/>
          </a:xfrm>
          <a:prstGeom prst="rect">
            <a:avLst/>
          </a:prstGeom>
        </p:spPr>
      </p:pic>
      <p:sp>
        <p:nvSpPr>
          <p:cNvPr id="3" name="文本框 2"/>
          <p:cNvSpPr txBox="1"/>
          <p:nvPr/>
        </p:nvSpPr>
        <p:spPr>
          <a:xfrm>
            <a:off x="-3810" y="1143635"/>
            <a:ext cx="12195175" cy="5346700"/>
          </a:xfrm>
          <a:prstGeom prst="rect">
            <a:avLst/>
          </a:prstGeom>
        </p:spPr>
        <p:txBody>
          <a:bodyPr wrap="square">
            <a:noAutofit/>
          </a:bodyPr>
          <a:p>
            <a:pPr marL="0" indent="0" algn="just" defTabSz="266700">
              <a:spcBef>
                <a:spcPct val="0"/>
              </a:spcBef>
              <a:spcAft>
                <a:spcPct val="0"/>
              </a:spcAft>
            </a:pPr>
            <a:r>
              <a:rPr lang="zh-CN" altLang="en-US" sz="4800" b="1" i="0">
                <a:solidFill>
                  <a:srgbClr val="000000"/>
                </a:solidFill>
                <a:latin typeface="仿宋" panose="02010609060101010101" charset="-122"/>
                <a:ea typeface="仿宋" panose="02010609060101010101" charset="-122"/>
              </a:rPr>
              <a:t>通过实施农作物秸秆综合利用项目，</a:t>
            </a:r>
            <a:r>
              <a:rPr lang="en-US" altLang="zh-CN" sz="4800" b="1" i="0">
                <a:solidFill>
                  <a:srgbClr val="000000"/>
                </a:solidFill>
                <a:latin typeface="仿宋" panose="02010609060101010101" charset="-122"/>
                <a:ea typeface="仿宋" panose="02010609060101010101" charset="-122"/>
              </a:rPr>
              <a:t>2024</a:t>
            </a:r>
            <a:r>
              <a:rPr lang="zh-CN" altLang="en-US" sz="4800" b="1" i="0">
                <a:solidFill>
                  <a:srgbClr val="000000"/>
                </a:solidFill>
                <a:latin typeface="仿宋" panose="02010609060101010101" charset="-122"/>
                <a:ea typeface="仿宋" panose="02010609060101010101" charset="-122"/>
              </a:rPr>
              <a:t>年全县秸秆综合利用率达到</a:t>
            </a:r>
            <a:r>
              <a:rPr lang="en-US" altLang="zh-CN" sz="4800" b="1" i="0">
                <a:solidFill>
                  <a:srgbClr val="000000"/>
                </a:solidFill>
                <a:latin typeface="仿宋" panose="02010609060101010101" charset="-122"/>
                <a:ea typeface="仿宋" panose="02010609060101010101" charset="-122"/>
              </a:rPr>
              <a:t>95%</a:t>
            </a:r>
            <a:r>
              <a:rPr lang="zh-CN" altLang="en-US" sz="4800" b="1" i="0">
                <a:solidFill>
                  <a:srgbClr val="000000"/>
                </a:solidFill>
                <a:latin typeface="仿宋" panose="02010609060101010101" charset="-122"/>
                <a:ea typeface="仿宋" panose="02010609060101010101" charset="-122"/>
              </a:rPr>
              <a:t>以上，围绕秸秆沃土、秸秆产业化、秸秆循环利用 打造一批先进典型。推动秸秆利用市场化主体进一步壮大，秸秆 产业化利用结构更加优化</a:t>
            </a:r>
            <a:r>
              <a:rPr lang="zh-CN" altLang="en-US" sz="4800" b="0" i="0">
                <a:solidFill>
                  <a:srgbClr val="000000"/>
                </a:solidFill>
                <a:latin typeface="仿宋" panose="02010609060101010101" charset="-122"/>
                <a:ea typeface="仿宋" panose="02010609060101010101" charset="-122"/>
              </a:rPr>
              <a:t>。</a:t>
            </a:r>
            <a:endParaRPr lang="zh-CN" altLang="en-US" sz="4800" b="0" i="0">
              <a:solidFill>
                <a:srgbClr val="000000"/>
              </a:solidFill>
              <a:latin typeface="仿宋" panose="02010609060101010101" charset="-122"/>
              <a:ea typeface="仿宋" panose="02010609060101010101" charset="-122"/>
            </a:endParaRPr>
          </a:p>
        </p:txBody>
      </p:sp>
      <p:sp>
        <p:nvSpPr>
          <p:cNvPr id="4" name="文本框 3"/>
          <p:cNvSpPr txBox="1"/>
          <p:nvPr/>
        </p:nvSpPr>
        <p:spPr>
          <a:xfrm>
            <a:off x="911225" y="188595"/>
            <a:ext cx="4064000" cy="645160"/>
          </a:xfrm>
          <a:prstGeom prst="rect">
            <a:avLst/>
          </a:prstGeom>
          <a:noFill/>
        </p:spPr>
        <p:txBody>
          <a:bodyPr wrap="square" rtlCol="0">
            <a:spAutoFit/>
          </a:bodyPr>
          <a:p>
            <a:r>
              <a:rPr lang="zh-CN" altLang="en-US" sz="3600" b="1"/>
              <a:t>工作目标</a:t>
            </a:r>
            <a:endParaRPr lang="zh-CN" altLang="en-US" sz="3600" b="1"/>
          </a:p>
        </p:txBody>
      </p:sp>
    </p:spTree>
  </p:cSld>
  <p:clrMapOvr>
    <a:masterClrMapping/>
  </p:clrMapOvr>
  <p:transition spd="slow">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图片 10"/>
          <p:cNvPicPr>
            <a:picLocks noChangeAspect="1"/>
          </p:cNvPicPr>
          <p:nvPr/>
        </p:nvPicPr>
        <p:blipFill rotWithShape="1">
          <a:blip r:embed="rId1">
            <a:extLst>
              <a:ext uri="{28A0092B-C50C-407E-A947-70E740481C1C}">
                <a14:useLocalDpi xmlns:a14="http://schemas.microsoft.com/office/drawing/2010/main" val="0"/>
              </a:ext>
            </a:extLst>
          </a:blip>
          <a:srcRect t="28793" b="21843"/>
          <a:stretch>
            <a:fillRect/>
          </a:stretch>
        </p:blipFill>
        <p:spPr>
          <a:xfrm>
            <a:off x="-166" y="3651251"/>
            <a:ext cx="12192000" cy="3206750"/>
          </a:xfrm>
          <a:prstGeom prst="rect">
            <a:avLst/>
          </a:prstGeom>
        </p:spPr>
      </p:pic>
      <p:sp>
        <p:nvSpPr>
          <p:cNvPr id="13" name="矩形 12"/>
          <p:cNvSpPr/>
          <p:nvPr/>
        </p:nvSpPr>
        <p:spPr>
          <a:xfrm>
            <a:off x="-24765" y="635"/>
            <a:ext cx="12192000" cy="6851015"/>
          </a:xfrm>
          <a:prstGeom prst="rect">
            <a:avLst/>
          </a:prstGeom>
          <a:gradFill flip="none" rotWithShape="1">
            <a:gsLst>
              <a:gs pos="0">
                <a:srgbClr val="0070C0">
                  <a:alpha val="50000"/>
                </a:srgbClr>
              </a:gs>
              <a:gs pos="100000">
                <a:srgbClr val="0070C0">
                  <a:alpha val="8000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微软雅黑" panose="020B0503020204020204" pitchFamily="34" charset="-122"/>
            </a:endParaRPr>
          </a:p>
        </p:txBody>
      </p:sp>
      <p:sp>
        <p:nvSpPr>
          <p:cNvPr id="14" name="矩形 13"/>
          <p:cNvSpPr/>
          <p:nvPr/>
        </p:nvSpPr>
        <p:spPr>
          <a:xfrm>
            <a:off x="3215680" y="4255357"/>
            <a:ext cx="6048672" cy="829945"/>
          </a:xfrm>
          <a:prstGeom prst="rect">
            <a:avLst/>
          </a:prstGeom>
        </p:spPr>
        <p:txBody>
          <a:bodyPr wrap="square">
            <a:spAutoFit/>
          </a:bodyPr>
          <a:lstStyle/>
          <a:p>
            <a:pPr algn="ctr"/>
            <a:r>
              <a:rPr lang="zh-CN" altLang="en-US" sz="4800" spc="600" dirty="0">
                <a:solidFill>
                  <a:schemeClr val="bg1"/>
                </a:solidFill>
                <a:effectLst>
                  <a:outerShdw blurRad="127000" algn="ctr" rotWithShape="0">
                    <a:srgbClr val="002060">
                      <a:alpha val="40000"/>
                    </a:srgbClr>
                  </a:outerShdw>
                </a:effectLst>
                <a:latin typeface="微软雅黑" panose="020B0503020204020204" pitchFamily="34" charset="-122"/>
                <a:ea typeface="微软雅黑" panose="020B0503020204020204" pitchFamily="34" charset="-122"/>
                <a:cs typeface="阿里巴巴普惠体 Medium" panose="00020600040101010101" pitchFamily="18" charset="-122"/>
                <a:sym typeface="+mn-lt"/>
              </a:rPr>
              <a:t>文件执行范围</a:t>
            </a:r>
            <a:endParaRPr lang="zh-CN" altLang="en-US" sz="4800" spc="600" dirty="0">
              <a:solidFill>
                <a:schemeClr val="bg1"/>
              </a:solidFill>
              <a:effectLst>
                <a:outerShdw blurRad="127000" algn="ctr" rotWithShape="0">
                  <a:srgbClr val="002060">
                    <a:alpha val="40000"/>
                  </a:srgbClr>
                </a:outerShdw>
              </a:effectLst>
              <a:latin typeface="微软雅黑" panose="020B0503020204020204" pitchFamily="34" charset="-122"/>
              <a:ea typeface="微软雅黑" panose="020B0503020204020204" pitchFamily="34" charset="-122"/>
              <a:cs typeface="阿里巴巴普惠体 Medium" panose="00020600040101010101" pitchFamily="18" charset="-122"/>
              <a:sym typeface="+mn-lt"/>
            </a:endParaRPr>
          </a:p>
        </p:txBody>
      </p:sp>
      <p:sp>
        <p:nvSpPr>
          <p:cNvPr id="15" name="矩形 14"/>
          <p:cNvSpPr/>
          <p:nvPr/>
        </p:nvSpPr>
        <p:spPr>
          <a:xfrm>
            <a:off x="6003634" y="5284206"/>
            <a:ext cx="184731" cy="523220"/>
          </a:xfrm>
          <a:prstGeom prst="rect">
            <a:avLst/>
          </a:prstGeom>
          <a:noFill/>
          <a:ln>
            <a:noFill/>
          </a:ln>
        </p:spPr>
        <p:txBody>
          <a:bodyPr wrap="none">
            <a:spAutoFit/>
          </a:bodyPr>
          <a:lstStyle/>
          <a:p>
            <a:pPr algn="ctr"/>
            <a:endParaRPr lang="en-US" altLang="zh-CN" sz="2800" b="1" dirty="0">
              <a:ln>
                <a:solidFill>
                  <a:schemeClr val="bg1"/>
                </a:solidFill>
              </a:ln>
              <a:noFill/>
              <a:uFillTx/>
              <a:latin typeface="阿里巴巴普惠体 Heavy" panose="00020600040101010101" pitchFamily="18" charset="-122"/>
              <a:ea typeface="阿里巴巴普惠体 Heavy" panose="00020600040101010101" pitchFamily="18" charset="-122"/>
              <a:cs typeface="阿里巴巴普惠体 Heavy" panose="00020600040101010101" pitchFamily="18" charset="-122"/>
              <a:sym typeface="+mn-lt"/>
            </a:endParaRPr>
          </a:p>
        </p:txBody>
      </p:sp>
      <p:sp>
        <p:nvSpPr>
          <p:cNvPr id="16" name="矩形 15"/>
          <p:cNvSpPr/>
          <p:nvPr/>
        </p:nvSpPr>
        <p:spPr>
          <a:xfrm>
            <a:off x="0" y="3647658"/>
            <a:ext cx="12191834" cy="104257"/>
          </a:xfrm>
          <a:prstGeom prst="rect">
            <a:avLst/>
          </a:prstGeom>
          <a:gradFill flip="none" rotWithShape="1">
            <a:gsLst>
              <a:gs pos="0">
                <a:schemeClr val="bg1"/>
              </a:gs>
              <a:gs pos="100000">
                <a:schemeClr val="bg1">
                  <a:alpha val="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微软雅黑" panose="020B0503020204020204" pitchFamily="34" charset="-122"/>
            </a:endParaRPr>
          </a:p>
        </p:txBody>
      </p:sp>
      <p:sp>
        <p:nvSpPr>
          <p:cNvPr id="10" name="泪滴形 9"/>
          <p:cNvSpPr/>
          <p:nvPr/>
        </p:nvSpPr>
        <p:spPr>
          <a:xfrm>
            <a:off x="5512386" y="2911508"/>
            <a:ext cx="1167063" cy="1167063"/>
          </a:xfrm>
          <a:prstGeom prst="teardrop">
            <a:avLst/>
          </a:prstGeom>
          <a:solidFill>
            <a:schemeClr val="bg1"/>
          </a:solidFill>
          <a:ln>
            <a:noFill/>
          </a:ln>
          <a:effectLst>
            <a:outerShdw blurRad="50800" dist="38100" dir="5400000" algn="t" rotWithShape="0">
              <a:srgbClr val="194B7E">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微软雅黑" panose="020B0503020204020204" pitchFamily="34" charset="-122"/>
              <a:cs typeface="+mn-ea"/>
              <a:sym typeface="+mn-lt"/>
            </a:endParaRPr>
          </a:p>
        </p:txBody>
      </p:sp>
      <p:sp>
        <p:nvSpPr>
          <p:cNvPr id="9" name="矩形 8"/>
          <p:cNvSpPr/>
          <p:nvPr/>
        </p:nvSpPr>
        <p:spPr>
          <a:xfrm>
            <a:off x="5729960" y="3098898"/>
            <a:ext cx="1114082" cy="768350"/>
          </a:xfrm>
          <a:prstGeom prst="rect">
            <a:avLst/>
          </a:prstGeom>
        </p:spPr>
        <p:txBody>
          <a:bodyPr wrap="square">
            <a:spAutoFit/>
          </a:bodyPr>
          <a:lstStyle/>
          <a:p>
            <a:r>
              <a:rPr lang="en-US" altLang="zh-CN" sz="4400" b="1" dirty="0">
                <a:solidFill>
                  <a:srgbClr val="0070C0"/>
                </a:solidFill>
                <a:latin typeface="微软雅黑" panose="020B0503020204020204" pitchFamily="34" charset="-122"/>
                <a:ea typeface="微软雅黑" panose="020B0503020204020204" pitchFamily="34" charset="-122"/>
                <a:cs typeface="+mn-ea"/>
                <a:sym typeface="+mn-lt"/>
              </a:rPr>
              <a:t>04</a:t>
            </a:r>
            <a:endParaRPr lang="en-US" altLang="zh-CN" sz="4400" b="1" dirty="0">
              <a:solidFill>
                <a:srgbClr val="0070C0"/>
              </a:solidFill>
              <a:latin typeface="微软雅黑" panose="020B0503020204020204" pitchFamily="34" charset="-122"/>
              <a:ea typeface="微软雅黑" panose="020B0503020204020204" pitchFamily="34" charset="-122"/>
              <a:cs typeface="+mn-ea"/>
              <a:sym typeface="+mn-lt"/>
            </a:endParaRPr>
          </a:p>
        </p:txBody>
      </p:sp>
    </p:spTree>
  </p:cSld>
  <p:clrMapOvr>
    <a:masterClrMapping/>
  </p:clrMapOvr>
  <p:transition spd="slow">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descr="图片4"/>
          <p:cNvPicPr>
            <a:picLocks noChangeAspect="1"/>
          </p:cNvPicPr>
          <p:nvPr/>
        </p:nvPicPr>
        <p:blipFill>
          <a:blip r:embed="rId1"/>
          <a:stretch>
            <a:fillRect/>
          </a:stretch>
        </p:blipFill>
        <p:spPr>
          <a:xfrm>
            <a:off x="635" y="0"/>
            <a:ext cx="12191365" cy="6858000"/>
          </a:xfrm>
          <a:prstGeom prst="rect">
            <a:avLst/>
          </a:prstGeom>
        </p:spPr>
      </p:pic>
      <p:sp>
        <p:nvSpPr>
          <p:cNvPr id="57" name="平行四边形 56"/>
          <p:cNvSpPr/>
          <p:nvPr/>
        </p:nvSpPr>
        <p:spPr>
          <a:xfrm>
            <a:off x="-306705" y="735965"/>
            <a:ext cx="12498705" cy="389255"/>
          </a:xfrm>
          <a:prstGeom prst="parallelogram">
            <a:avLst/>
          </a:prstGeom>
          <a:solidFill>
            <a:srgbClr val="0070C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微软雅黑" panose="020B0503020204020204" pitchFamily="34" charset="-122"/>
            </a:endParaRPr>
          </a:p>
        </p:txBody>
      </p:sp>
      <p:cxnSp>
        <p:nvCxnSpPr>
          <p:cNvPr id="53" name="Straight Connector 18"/>
          <p:cNvCxnSpPr/>
          <p:nvPr>
            <p:custDataLst>
              <p:tags r:id="rId2"/>
            </p:custDataLst>
          </p:nvPr>
        </p:nvCxnSpPr>
        <p:spPr>
          <a:xfrm>
            <a:off x="489147" y="514361"/>
            <a:ext cx="377372" cy="0"/>
          </a:xfrm>
          <a:prstGeom prst="line">
            <a:avLst/>
          </a:prstGeom>
          <a:ln w="38100">
            <a:solidFill>
              <a:sysClr val="window" lastClr="FFFFFF">
                <a:lumMod val="65000"/>
              </a:sysClr>
            </a:solidFill>
            <a:prstDash val="solid"/>
          </a:ln>
        </p:spPr>
        <p:style>
          <a:lnRef idx="1">
            <a:srgbClr val="1F74AD"/>
          </a:lnRef>
          <a:fillRef idx="0">
            <a:srgbClr val="1F74AD"/>
          </a:fillRef>
          <a:effectRef idx="0">
            <a:srgbClr val="1F74AD"/>
          </a:effectRef>
          <a:fontRef idx="minor">
            <a:srgbClr val="000000"/>
          </a:fontRef>
        </p:style>
      </p:cxnSp>
      <p:pic>
        <p:nvPicPr>
          <p:cNvPr id="55" name="图片 54"/>
          <p:cNvPicPr>
            <a:picLocks noChangeAspect="1"/>
          </p:cNvPicPr>
          <p:nvPr/>
        </p:nvPicPr>
        <p:blipFill>
          <a:blip r:embed="rId3"/>
          <a:stretch>
            <a:fillRect/>
          </a:stretch>
        </p:blipFill>
        <p:spPr>
          <a:xfrm>
            <a:off x="0" y="269875"/>
            <a:ext cx="1000125" cy="466725"/>
          </a:xfrm>
          <a:prstGeom prst="rect">
            <a:avLst/>
          </a:prstGeom>
        </p:spPr>
      </p:pic>
      <p:sp>
        <p:nvSpPr>
          <p:cNvPr id="3" name="文本框 2"/>
          <p:cNvSpPr txBox="1"/>
          <p:nvPr/>
        </p:nvSpPr>
        <p:spPr>
          <a:xfrm>
            <a:off x="46990" y="1143635"/>
            <a:ext cx="12195175" cy="5346700"/>
          </a:xfrm>
          <a:prstGeom prst="rect">
            <a:avLst/>
          </a:prstGeom>
        </p:spPr>
        <p:txBody>
          <a:bodyPr wrap="square">
            <a:noAutofit/>
          </a:bodyPr>
          <a:p>
            <a:pPr marL="0" indent="0" algn="just" defTabSz="266700">
              <a:spcBef>
                <a:spcPct val="0"/>
              </a:spcBef>
              <a:spcAft>
                <a:spcPct val="0"/>
              </a:spcAft>
            </a:pPr>
            <a:r>
              <a:rPr lang="zh-CN" altLang="en-US" sz="5400" b="1" i="0">
                <a:solidFill>
                  <a:srgbClr val="000000"/>
                </a:solidFill>
                <a:latin typeface="仿宋" panose="02010609060101010101" charset="-122"/>
                <a:ea typeface="仿宋" panose="02010609060101010101" charset="-122"/>
              </a:rPr>
              <a:t>全县</a:t>
            </a:r>
            <a:r>
              <a:rPr lang="en-US" altLang="zh-CN" sz="5400" b="1" i="0">
                <a:solidFill>
                  <a:srgbClr val="000000"/>
                </a:solidFill>
                <a:latin typeface="仿宋" panose="02010609060101010101" charset="-122"/>
                <a:ea typeface="仿宋" panose="02010609060101010101" charset="-122"/>
              </a:rPr>
              <a:t>19</a:t>
            </a:r>
            <a:r>
              <a:rPr lang="zh-CN" altLang="en-US" sz="5400" b="1" i="0">
                <a:solidFill>
                  <a:srgbClr val="000000"/>
                </a:solidFill>
                <a:latin typeface="仿宋" panose="02010609060101010101" charset="-122"/>
                <a:ea typeface="仿宋" panose="02010609060101010101" charset="-122"/>
              </a:rPr>
              <a:t>个乡镇（街道）。</a:t>
            </a:r>
            <a:endParaRPr lang="zh-CN" altLang="en-US" sz="5400" b="1" i="0">
              <a:solidFill>
                <a:srgbClr val="000000"/>
              </a:solidFill>
              <a:latin typeface="仿宋" panose="02010609060101010101" charset="-122"/>
              <a:ea typeface="仿宋" panose="02010609060101010101" charset="-122"/>
            </a:endParaRPr>
          </a:p>
        </p:txBody>
      </p:sp>
      <p:sp>
        <p:nvSpPr>
          <p:cNvPr id="2" name="文本框 1"/>
          <p:cNvSpPr txBox="1"/>
          <p:nvPr/>
        </p:nvSpPr>
        <p:spPr>
          <a:xfrm>
            <a:off x="911225" y="180340"/>
            <a:ext cx="4064000" cy="645160"/>
          </a:xfrm>
          <a:prstGeom prst="rect">
            <a:avLst/>
          </a:prstGeom>
          <a:noFill/>
        </p:spPr>
        <p:txBody>
          <a:bodyPr wrap="square" rtlCol="0">
            <a:spAutoFit/>
          </a:bodyPr>
          <a:p>
            <a:r>
              <a:rPr lang="zh-CN" altLang="en-US" sz="3600" b="1"/>
              <a:t>文件执行范围</a:t>
            </a:r>
            <a:endParaRPr lang="zh-CN" altLang="en-US" sz="3600" b="1"/>
          </a:p>
        </p:txBody>
      </p:sp>
    </p:spTree>
  </p:cSld>
  <p:clrMapOvr>
    <a:masterClrMapping/>
  </p:clrMapOvr>
  <p:transition spd="slow">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图片 10"/>
          <p:cNvPicPr>
            <a:picLocks noChangeAspect="1"/>
          </p:cNvPicPr>
          <p:nvPr/>
        </p:nvPicPr>
        <p:blipFill rotWithShape="1">
          <a:blip r:embed="rId1">
            <a:extLst>
              <a:ext uri="{28A0092B-C50C-407E-A947-70E740481C1C}">
                <a14:useLocalDpi xmlns:a14="http://schemas.microsoft.com/office/drawing/2010/main" val="0"/>
              </a:ext>
            </a:extLst>
          </a:blip>
          <a:srcRect t="28793" b="21843"/>
          <a:stretch>
            <a:fillRect/>
          </a:stretch>
        </p:blipFill>
        <p:spPr>
          <a:xfrm>
            <a:off x="-166" y="3651251"/>
            <a:ext cx="12192000" cy="3206750"/>
          </a:xfrm>
          <a:prstGeom prst="rect">
            <a:avLst/>
          </a:prstGeom>
        </p:spPr>
      </p:pic>
      <p:sp>
        <p:nvSpPr>
          <p:cNvPr id="13" name="矩形 12"/>
          <p:cNvSpPr/>
          <p:nvPr/>
        </p:nvSpPr>
        <p:spPr>
          <a:xfrm>
            <a:off x="-24765" y="3810"/>
            <a:ext cx="12192000" cy="6847840"/>
          </a:xfrm>
          <a:prstGeom prst="rect">
            <a:avLst/>
          </a:prstGeom>
          <a:gradFill flip="none" rotWithShape="1">
            <a:gsLst>
              <a:gs pos="0">
                <a:srgbClr val="0070C0">
                  <a:alpha val="50000"/>
                </a:srgbClr>
              </a:gs>
              <a:gs pos="100000">
                <a:srgbClr val="0070C0">
                  <a:alpha val="8000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微软雅黑" panose="020B0503020204020204" pitchFamily="34" charset="-122"/>
            </a:endParaRPr>
          </a:p>
        </p:txBody>
      </p:sp>
      <p:sp>
        <p:nvSpPr>
          <p:cNvPr id="14" name="矩形 13"/>
          <p:cNvSpPr/>
          <p:nvPr/>
        </p:nvSpPr>
        <p:spPr>
          <a:xfrm>
            <a:off x="3215680" y="4255357"/>
            <a:ext cx="6048672" cy="829945"/>
          </a:xfrm>
          <a:prstGeom prst="rect">
            <a:avLst/>
          </a:prstGeom>
        </p:spPr>
        <p:txBody>
          <a:bodyPr wrap="square">
            <a:spAutoFit/>
          </a:bodyPr>
          <a:lstStyle/>
          <a:p>
            <a:pPr algn="ctr"/>
            <a:r>
              <a:rPr lang="zh-CN" altLang="en-US" sz="4800" spc="600" dirty="0">
                <a:solidFill>
                  <a:schemeClr val="bg1"/>
                </a:solidFill>
                <a:effectLst>
                  <a:outerShdw blurRad="127000" algn="ctr" rotWithShape="0">
                    <a:srgbClr val="002060">
                      <a:alpha val="40000"/>
                    </a:srgbClr>
                  </a:outerShdw>
                </a:effectLst>
                <a:latin typeface="微软雅黑" panose="020B0503020204020204" pitchFamily="34" charset="-122"/>
                <a:ea typeface="微软雅黑" panose="020B0503020204020204" pitchFamily="34" charset="-122"/>
                <a:cs typeface="阿里巴巴普惠体 Medium" panose="00020600040101010101" pitchFamily="18" charset="-122"/>
                <a:sym typeface="+mn-lt"/>
              </a:rPr>
              <a:t>重要内容解读</a:t>
            </a:r>
            <a:endParaRPr lang="zh-CN" altLang="en-US" sz="4800" spc="600" dirty="0">
              <a:solidFill>
                <a:schemeClr val="bg1"/>
              </a:solidFill>
              <a:effectLst>
                <a:outerShdw blurRad="127000" algn="ctr" rotWithShape="0">
                  <a:srgbClr val="002060">
                    <a:alpha val="40000"/>
                  </a:srgbClr>
                </a:outerShdw>
              </a:effectLst>
              <a:latin typeface="微软雅黑" panose="020B0503020204020204" pitchFamily="34" charset="-122"/>
              <a:ea typeface="微软雅黑" panose="020B0503020204020204" pitchFamily="34" charset="-122"/>
              <a:cs typeface="阿里巴巴普惠体 Medium" panose="00020600040101010101" pitchFamily="18" charset="-122"/>
              <a:sym typeface="+mn-lt"/>
            </a:endParaRPr>
          </a:p>
        </p:txBody>
      </p:sp>
      <p:sp>
        <p:nvSpPr>
          <p:cNvPr id="15" name="矩形 14"/>
          <p:cNvSpPr/>
          <p:nvPr/>
        </p:nvSpPr>
        <p:spPr>
          <a:xfrm>
            <a:off x="6003634" y="5284206"/>
            <a:ext cx="184731" cy="523220"/>
          </a:xfrm>
          <a:prstGeom prst="rect">
            <a:avLst/>
          </a:prstGeom>
          <a:noFill/>
          <a:ln>
            <a:noFill/>
          </a:ln>
        </p:spPr>
        <p:txBody>
          <a:bodyPr wrap="none">
            <a:spAutoFit/>
          </a:bodyPr>
          <a:lstStyle/>
          <a:p>
            <a:pPr algn="ctr"/>
            <a:endParaRPr lang="en-US" altLang="zh-CN" sz="2800" b="1" dirty="0">
              <a:ln>
                <a:solidFill>
                  <a:schemeClr val="bg1"/>
                </a:solidFill>
              </a:ln>
              <a:noFill/>
              <a:uFillTx/>
              <a:latin typeface="阿里巴巴普惠体 Heavy" panose="00020600040101010101" pitchFamily="18" charset="-122"/>
              <a:ea typeface="阿里巴巴普惠体 Heavy" panose="00020600040101010101" pitchFamily="18" charset="-122"/>
              <a:cs typeface="阿里巴巴普惠体 Heavy" panose="00020600040101010101" pitchFamily="18" charset="-122"/>
              <a:sym typeface="+mn-lt"/>
            </a:endParaRPr>
          </a:p>
        </p:txBody>
      </p:sp>
      <p:sp>
        <p:nvSpPr>
          <p:cNvPr id="16" name="矩形 15"/>
          <p:cNvSpPr/>
          <p:nvPr/>
        </p:nvSpPr>
        <p:spPr>
          <a:xfrm>
            <a:off x="0" y="3647658"/>
            <a:ext cx="12191834" cy="104257"/>
          </a:xfrm>
          <a:prstGeom prst="rect">
            <a:avLst/>
          </a:prstGeom>
          <a:gradFill flip="none" rotWithShape="1">
            <a:gsLst>
              <a:gs pos="0">
                <a:schemeClr val="bg1"/>
              </a:gs>
              <a:gs pos="100000">
                <a:schemeClr val="bg1">
                  <a:alpha val="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微软雅黑" panose="020B0503020204020204" pitchFamily="34" charset="-122"/>
            </a:endParaRPr>
          </a:p>
        </p:txBody>
      </p:sp>
      <p:sp>
        <p:nvSpPr>
          <p:cNvPr id="10" name="泪滴形 9"/>
          <p:cNvSpPr/>
          <p:nvPr/>
        </p:nvSpPr>
        <p:spPr>
          <a:xfrm>
            <a:off x="5512386" y="2911508"/>
            <a:ext cx="1167063" cy="1167063"/>
          </a:xfrm>
          <a:prstGeom prst="teardrop">
            <a:avLst/>
          </a:prstGeom>
          <a:solidFill>
            <a:schemeClr val="bg1"/>
          </a:solidFill>
          <a:ln>
            <a:noFill/>
          </a:ln>
          <a:effectLst>
            <a:outerShdw blurRad="50800" dist="38100" dir="5400000" algn="t" rotWithShape="0">
              <a:srgbClr val="194B7E">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微软雅黑" panose="020B0503020204020204" pitchFamily="34" charset="-122"/>
              <a:cs typeface="+mn-ea"/>
              <a:sym typeface="+mn-lt"/>
            </a:endParaRPr>
          </a:p>
        </p:txBody>
      </p:sp>
      <p:sp>
        <p:nvSpPr>
          <p:cNvPr id="9" name="矩形 8"/>
          <p:cNvSpPr/>
          <p:nvPr/>
        </p:nvSpPr>
        <p:spPr>
          <a:xfrm>
            <a:off x="5729960" y="3098898"/>
            <a:ext cx="1114082" cy="768350"/>
          </a:xfrm>
          <a:prstGeom prst="rect">
            <a:avLst/>
          </a:prstGeom>
        </p:spPr>
        <p:txBody>
          <a:bodyPr wrap="square">
            <a:spAutoFit/>
          </a:bodyPr>
          <a:lstStyle/>
          <a:p>
            <a:r>
              <a:rPr lang="en-US" altLang="zh-CN" sz="4400" b="1" dirty="0">
                <a:solidFill>
                  <a:srgbClr val="0070C0"/>
                </a:solidFill>
                <a:latin typeface="微软雅黑" panose="020B0503020204020204" pitchFamily="34" charset="-122"/>
                <a:ea typeface="微软雅黑" panose="020B0503020204020204" pitchFamily="34" charset="-122"/>
                <a:cs typeface="+mn-ea"/>
                <a:sym typeface="+mn-lt"/>
              </a:rPr>
              <a:t>05</a:t>
            </a:r>
            <a:endParaRPr lang="en-US" altLang="zh-CN" sz="4400" b="1" dirty="0">
              <a:solidFill>
                <a:srgbClr val="0070C0"/>
              </a:solidFill>
              <a:latin typeface="微软雅黑" panose="020B0503020204020204" pitchFamily="34" charset="-122"/>
              <a:ea typeface="微软雅黑" panose="020B0503020204020204" pitchFamily="34" charset="-122"/>
              <a:cs typeface="+mn-ea"/>
              <a:sym typeface="+mn-lt"/>
            </a:endParaRPr>
          </a:p>
        </p:txBody>
      </p:sp>
    </p:spTree>
  </p:cSld>
  <p:clrMapOvr>
    <a:masterClrMapping/>
  </p:clrMapOvr>
  <p:transition spd="slow">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descr="图片5"/>
          <p:cNvPicPr>
            <a:picLocks noChangeAspect="1"/>
          </p:cNvPicPr>
          <p:nvPr/>
        </p:nvPicPr>
        <p:blipFill>
          <a:blip r:embed="rId1"/>
          <a:stretch>
            <a:fillRect/>
          </a:stretch>
        </p:blipFill>
        <p:spPr>
          <a:xfrm>
            <a:off x="-3810" y="0"/>
            <a:ext cx="12203430" cy="6858635"/>
          </a:xfrm>
          <a:prstGeom prst="rect">
            <a:avLst/>
          </a:prstGeom>
        </p:spPr>
      </p:pic>
      <p:sp>
        <p:nvSpPr>
          <p:cNvPr id="57" name="平行四边形 56"/>
          <p:cNvSpPr/>
          <p:nvPr/>
        </p:nvSpPr>
        <p:spPr>
          <a:xfrm>
            <a:off x="-306705" y="735965"/>
            <a:ext cx="12498705" cy="389255"/>
          </a:xfrm>
          <a:prstGeom prst="parallelogram">
            <a:avLst/>
          </a:prstGeom>
          <a:solidFill>
            <a:srgbClr val="0070C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微软雅黑" panose="020B0503020204020204" pitchFamily="34" charset="-122"/>
            </a:endParaRPr>
          </a:p>
        </p:txBody>
      </p:sp>
      <p:cxnSp>
        <p:nvCxnSpPr>
          <p:cNvPr id="53" name="Straight Connector 18"/>
          <p:cNvCxnSpPr/>
          <p:nvPr>
            <p:custDataLst>
              <p:tags r:id="rId2"/>
            </p:custDataLst>
          </p:nvPr>
        </p:nvCxnSpPr>
        <p:spPr>
          <a:xfrm>
            <a:off x="489147" y="514361"/>
            <a:ext cx="377372" cy="0"/>
          </a:xfrm>
          <a:prstGeom prst="line">
            <a:avLst/>
          </a:prstGeom>
          <a:ln w="38100">
            <a:solidFill>
              <a:sysClr val="window" lastClr="FFFFFF">
                <a:lumMod val="65000"/>
              </a:sysClr>
            </a:solidFill>
            <a:prstDash val="solid"/>
          </a:ln>
        </p:spPr>
        <p:style>
          <a:lnRef idx="1">
            <a:srgbClr val="1F74AD"/>
          </a:lnRef>
          <a:fillRef idx="0">
            <a:srgbClr val="1F74AD"/>
          </a:fillRef>
          <a:effectRef idx="0">
            <a:srgbClr val="1F74AD"/>
          </a:effectRef>
          <a:fontRef idx="minor">
            <a:srgbClr val="000000"/>
          </a:fontRef>
        </p:style>
      </p:cxnSp>
      <p:pic>
        <p:nvPicPr>
          <p:cNvPr id="55" name="图片 54"/>
          <p:cNvPicPr>
            <a:picLocks noChangeAspect="1"/>
          </p:cNvPicPr>
          <p:nvPr/>
        </p:nvPicPr>
        <p:blipFill>
          <a:blip r:embed="rId3"/>
          <a:stretch>
            <a:fillRect/>
          </a:stretch>
        </p:blipFill>
        <p:spPr>
          <a:xfrm>
            <a:off x="0" y="269875"/>
            <a:ext cx="1000125" cy="466725"/>
          </a:xfrm>
          <a:prstGeom prst="rect">
            <a:avLst/>
          </a:prstGeom>
        </p:spPr>
      </p:pic>
      <p:sp>
        <p:nvSpPr>
          <p:cNvPr id="3" name="文本框 2"/>
          <p:cNvSpPr txBox="1"/>
          <p:nvPr/>
        </p:nvSpPr>
        <p:spPr>
          <a:xfrm>
            <a:off x="-3810" y="1143635"/>
            <a:ext cx="12195175" cy="5346700"/>
          </a:xfrm>
          <a:prstGeom prst="rect">
            <a:avLst/>
          </a:prstGeom>
        </p:spPr>
        <p:txBody>
          <a:bodyPr wrap="square">
            <a:noAutofit/>
          </a:bodyPr>
          <a:p>
            <a:pPr marL="0" indent="0" algn="just" defTabSz="266700">
              <a:spcBef>
                <a:spcPct val="0"/>
              </a:spcBef>
              <a:spcAft>
                <a:spcPct val="0"/>
              </a:spcAft>
            </a:pPr>
            <a:r>
              <a:rPr lang="zh-CN" altLang="en-US" sz="4800" b="1" i="0">
                <a:solidFill>
                  <a:srgbClr val="000000"/>
                </a:solidFill>
                <a:latin typeface="仿宋" panose="02010609060101010101" charset="-122"/>
                <a:ea typeface="仿宋" panose="02010609060101010101" charset="-122"/>
              </a:rPr>
              <a:t>项目总投资1000万元，其中，用于秸秆深耕还田+增施腐熟剂补助，秸秆饲料化利用，秸秆肥料化，秸秆收储示范站建设，秸秆还田生态效应监测，宣传培训，以上节余资金用于秸秆能源化利用。</a:t>
            </a:r>
            <a:endParaRPr lang="zh-CN" altLang="en-US" sz="4800" b="1" i="0">
              <a:solidFill>
                <a:srgbClr val="000000"/>
              </a:solidFill>
              <a:latin typeface="仿宋" panose="02010609060101010101" charset="-122"/>
              <a:ea typeface="仿宋" panose="02010609060101010101" charset="-122"/>
            </a:endParaRPr>
          </a:p>
        </p:txBody>
      </p:sp>
      <p:sp>
        <p:nvSpPr>
          <p:cNvPr id="2" name="文本框 1"/>
          <p:cNvSpPr txBox="1"/>
          <p:nvPr/>
        </p:nvSpPr>
        <p:spPr>
          <a:xfrm>
            <a:off x="911225" y="180340"/>
            <a:ext cx="4064000" cy="645160"/>
          </a:xfrm>
          <a:prstGeom prst="rect">
            <a:avLst/>
          </a:prstGeom>
          <a:noFill/>
        </p:spPr>
        <p:txBody>
          <a:bodyPr wrap="square" rtlCol="0">
            <a:spAutoFit/>
          </a:bodyPr>
          <a:p>
            <a:r>
              <a:rPr lang="zh-CN" altLang="en-US" sz="3600" b="1"/>
              <a:t>重要内容解读</a:t>
            </a:r>
            <a:endParaRPr lang="zh-CN" altLang="en-US" sz="3600" b="1"/>
          </a:p>
        </p:txBody>
      </p:sp>
    </p:spTree>
  </p:cSld>
  <p:clrMapOvr>
    <a:masterClrMapping/>
  </p:clrMapOvr>
  <p:transition spd="slow">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descr="图片10"/>
          <p:cNvPicPr>
            <a:picLocks noChangeAspect="1"/>
          </p:cNvPicPr>
          <p:nvPr/>
        </p:nvPicPr>
        <p:blipFill>
          <a:blip r:embed="rId1"/>
          <a:stretch>
            <a:fillRect/>
          </a:stretch>
        </p:blipFill>
        <p:spPr>
          <a:xfrm>
            <a:off x="0" y="0"/>
            <a:ext cx="12192000" cy="6837680"/>
          </a:xfrm>
          <a:prstGeom prst="rect">
            <a:avLst/>
          </a:prstGeom>
        </p:spPr>
      </p:pic>
      <p:sp>
        <p:nvSpPr>
          <p:cNvPr id="57" name="平行四边形 56"/>
          <p:cNvSpPr/>
          <p:nvPr/>
        </p:nvSpPr>
        <p:spPr>
          <a:xfrm>
            <a:off x="-306705" y="735965"/>
            <a:ext cx="12498705" cy="389255"/>
          </a:xfrm>
          <a:prstGeom prst="parallelogram">
            <a:avLst/>
          </a:prstGeom>
          <a:solidFill>
            <a:srgbClr val="0070C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微软雅黑" panose="020B0503020204020204" pitchFamily="34" charset="-122"/>
            </a:endParaRPr>
          </a:p>
        </p:txBody>
      </p:sp>
      <p:cxnSp>
        <p:nvCxnSpPr>
          <p:cNvPr id="53" name="Straight Connector 18"/>
          <p:cNvCxnSpPr/>
          <p:nvPr>
            <p:custDataLst>
              <p:tags r:id="rId2"/>
            </p:custDataLst>
          </p:nvPr>
        </p:nvCxnSpPr>
        <p:spPr>
          <a:xfrm>
            <a:off x="489147" y="514361"/>
            <a:ext cx="377372" cy="0"/>
          </a:xfrm>
          <a:prstGeom prst="line">
            <a:avLst/>
          </a:prstGeom>
          <a:ln w="38100">
            <a:solidFill>
              <a:sysClr val="window" lastClr="FFFFFF">
                <a:lumMod val="65000"/>
              </a:sysClr>
            </a:solidFill>
            <a:prstDash val="solid"/>
          </a:ln>
        </p:spPr>
        <p:style>
          <a:lnRef idx="1">
            <a:srgbClr val="1F74AD"/>
          </a:lnRef>
          <a:fillRef idx="0">
            <a:srgbClr val="1F74AD"/>
          </a:fillRef>
          <a:effectRef idx="0">
            <a:srgbClr val="1F74AD"/>
          </a:effectRef>
          <a:fontRef idx="minor">
            <a:srgbClr val="000000"/>
          </a:fontRef>
        </p:style>
      </p:cxnSp>
      <p:pic>
        <p:nvPicPr>
          <p:cNvPr id="55" name="图片 54"/>
          <p:cNvPicPr>
            <a:picLocks noChangeAspect="1"/>
          </p:cNvPicPr>
          <p:nvPr/>
        </p:nvPicPr>
        <p:blipFill>
          <a:blip r:embed="rId3"/>
          <a:stretch>
            <a:fillRect/>
          </a:stretch>
        </p:blipFill>
        <p:spPr>
          <a:xfrm>
            <a:off x="0" y="269875"/>
            <a:ext cx="1000125" cy="466725"/>
          </a:xfrm>
          <a:prstGeom prst="rect">
            <a:avLst/>
          </a:prstGeom>
        </p:spPr>
      </p:pic>
      <p:sp>
        <p:nvSpPr>
          <p:cNvPr id="3" name="文本框 2"/>
          <p:cNvSpPr txBox="1"/>
          <p:nvPr/>
        </p:nvSpPr>
        <p:spPr>
          <a:xfrm>
            <a:off x="-3810" y="1143635"/>
            <a:ext cx="12195175" cy="5346700"/>
          </a:xfrm>
          <a:prstGeom prst="rect">
            <a:avLst/>
          </a:prstGeom>
        </p:spPr>
        <p:txBody>
          <a:bodyPr wrap="square">
            <a:noAutofit/>
          </a:bodyPr>
          <a:p>
            <a:pPr marL="0" indent="0" algn="just" defTabSz="266700">
              <a:spcBef>
                <a:spcPct val="0"/>
              </a:spcBef>
              <a:spcAft>
                <a:spcPct val="0"/>
              </a:spcAft>
            </a:pPr>
            <a:r>
              <a:rPr lang="zh-CN" altLang="en-US" sz="5400" b="1" i="0">
                <a:solidFill>
                  <a:srgbClr val="000000"/>
                </a:solidFill>
                <a:latin typeface="仿宋" panose="02010609060101010101" charset="-122"/>
                <a:ea typeface="仿宋" panose="02010609060101010101" charset="-122"/>
              </a:rPr>
              <a:t>1.秸秆粉碎深耕还田+增施腐熟剂。实施秸秆粉碎深耕还田 3.6万亩，深耕深度25厘米以上，增施腐熟剂3.6万亩，每亩增施腐熟剂2公斤。</a:t>
            </a:r>
            <a:endParaRPr lang="zh-CN" altLang="en-US" sz="5400" b="1" i="0">
              <a:solidFill>
                <a:srgbClr val="000000"/>
              </a:solidFill>
              <a:latin typeface="仿宋" panose="02010609060101010101" charset="-122"/>
              <a:ea typeface="仿宋" panose="02010609060101010101" charset="-122"/>
            </a:endParaRPr>
          </a:p>
        </p:txBody>
      </p:sp>
      <p:sp>
        <p:nvSpPr>
          <p:cNvPr id="2" name="文本框 1"/>
          <p:cNvSpPr txBox="1"/>
          <p:nvPr/>
        </p:nvSpPr>
        <p:spPr>
          <a:xfrm>
            <a:off x="911225" y="180340"/>
            <a:ext cx="4064000" cy="645160"/>
          </a:xfrm>
          <a:prstGeom prst="rect">
            <a:avLst/>
          </a:prstGeom>
          <a:noFill/>
        </p:spPr>
        <p:txBody>
          <a:bodyPr wrap="square" rtlCol="0">
            <a:spAutoFit/>
          </a:bodyPr>
          <a:p>
            <a:r>
              <a:rPr lang="zh-CN" altLang="en-US" sz="3600" b="1"/>
              <a:t>重要内容解读</a:t>
            </a:r>
            <a:endParaRPr lang="zh-CN" altLang="en-US" sz="3600" b="1"/>
          </a:p>
        </p:txBody>
      </p:sp>
    </p:spTree>
  </p:cSld>
  <p:clrMapOvr>
    <a:masterClrMapping/>
  </p:clrMapOvr>
  <p:transition spd="slow">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descr="图片12"/>
          <p:cNvPicPr>
            <a:picLocks noChangeAspect="1"/>
          </p:cNvPicPr>
          <p:nvPr/>
        </p:nvPicPr>
        <p:blipFill>
          <a:blip r:embed="rId1"/>
          <a:stretch>
            <a:fillRect/>
          </a:stretch>
        </p:blipFill>
        <p:spPr>
          <a:xfrm>
            <a:off x="-3810" y="-635"/>
            <a:ext cx="12195175" cy="6838315"/>
          </a:xfrm>
          <a:prstGeom prst="rect">
            <a:avLst/>
          </a:prstGeom>
        </p:spPr>
      </p:pic>
      <p:sp>
        <p:nvSpPr>
          <p:cNvPr id="57" name="平行四边形 56"/>
          <p:cNvSpPr/>
          <p:nvPr/>
        </p:nvSpPr>
        <p:spPr>
          <a:xfrm>
            <a:off x="-306705" y="735965"/>
            <a:ext cx="12498705" cy="389255"/>
          </a:xfrm>
          <a:prstGeom prst="parallelogram">
            <a:avLst/>
          </a:prstGeom>
          <a:solidFill>
            <a:srgbClr val="0070C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微软雅黑" panose="020B0503020204020204" pitchFamily="34" charset="-122"/>
            </a:endParaRPr>
          </a:p>
        </p:txBody>
      </p:sp>
      <p:cxnSp>
        <p:nvCxnSpPr>
          <p:cNvPr id="53" name="Straight Connector 18"/>
          <p:cNvCxnSpPr/>
          <p:nvPr>
            <p:custDataLst>
              <p:tags r:id="rId2"/>
            </p:custDataLst>
          </p:nvPr>
        </p:nvCxnSpPr>
        <p:spPr>
          <a:xfrm>
            <a:off x="489147" y="514361"/>
            <a:ext cx="377372" cy="0"/>
          </a:xfrm>
          <a:prstGeom prst="line">
            <a:avLst/>
          </a:prstGeom>
          <a:ln w="38100">
            <a:solidFill>
              <a:sysClr val="window" lastClr="FFFFFF">
                <a:lumMod val="65000"/>
              </a:sysClr>
            </a:solidFill>
            <a:prstDash val="solid"/>
          </a:ln>
        </p:spPr>
        <p:style>
          <a:lnRef idx="1">
            <a:srgbClr val="1F74AD"/>
          </a:lnRef>
          <a:fillRef idx="0">
            <a:srgbClr val="1F74AD"/>
          </a:fillRef>
          <a:effectRef idx="0">
            <a:srgbClr val="1F74AD"/>
          </a:effectRef>
          <a:fontRef idx="minor">
            <a:srgbClr val="000000"/>
          </a:fontRef>
        </p:style>
      </p:cxnSp>
      <p:pic>
        <p:nvPicPr>
          <p:cNvPr id="55" name="图片 54"/>
          <p:cNvPicPr>
            <a:picLocks noChangeAspect="1"/>
          </p:cNvPicPr>
          <p:nvPr/>
        </p:nvPicPr>
        <p:blipFill>
          <a:blip r:embed="rId3"/>
          <a:stretch>
            <a:fillRect/>
          </a:stretch>
        </p:blipFill>
        <p:spPr>
          <a:xfrm>
            <a:off x="0" y="269875"/>
            <a:ext cx="1000125" cy="466725"/>
          </a:xfrm>
          <a:prstGeom prst="rect">
            <a:avLst/>
          </a:prstGeom>
        </p:spPr>
      </p:pic>
      <p:sp>
        <p:nvSpPr>
          <p:cNvPr id="3" name="文本框 2"/>
          <p:cNvSpPr txBox="1"/>
          <p:nvPr/>
        </p:nvSpPr>
        <p:spPr>
          <a:xfrm>
            <a:off x="-3810" y="1143635"/>
            <a:ext cx="12195175" cy="5346700"/>
          </a:xfrm>
          <a:prstGeom prst="rect">
            <a:avLst/>
          </a:prstGeom>
        </p:spPr>
        <p:txBody>
          <a:bodyPr wrap="square">
            <a:noAutofit/>
          </a:bodyPr>
          <a:p>
            <a:pPr marL="0" indent="0" algn="just" defTabSz="266700">
              <a:spcBef>
                <a:spcPct val="0"/>
              </a:spcBef>
              <a:spcAft>
                <a:spcPct val="0"/>
              </a:spcAft>
            </a:pPr>
            <a:r>
              <a:rPr lang="zh-CN" altLang="en-US" sz="5400" b="1" i="0">
                <a:solidFill>
                  <a:srgbClr val="000000"/>
                </a:solidFill>
                <a:latin typeface="仿宋" panose="02010609060101010101" charset="-122"/>
                <a:ea typeface="仿宋" panose="02010609060101010101" charset="-122"/>
              </a:rPr>
              <a:t>2.秸秆饲料化利用。扶持县域内规模化秸秆收储企业和规模养殖企业作为饲料化利用试点，干储、黄储，实现全县年利用秸秆6万吨以上。</a:t>
            </a:r>
            <a:endParaRPr lang="zh-CN" altLang="en-US" sz="5400" b="1" i="0">
              <a:solidFill>
                <a:srgbClr val="000000"/>
              </a:solidFill>
              <a:latin typeface="仿宋" panose="02010609060101010101" charset="-122"/>
              <a:ea typeface="仿宋" panose="02010609060101010101" charset="-122"/>
            </a:endParaRPr>
          </a:p>
        </p:txBody>
      </p:sp>
      <p:sp>
        <p:nvSpPr>
          <p:cNvPr id="2" name="文本框 1"/>
          <p:cNvSpPr txBox="1"/>
          <p:nvPr/>
        </p:nvSpPr>
        <p:spPr>
          <a:xfrm>
            <a:off x="911225" y="180340"/>
            <a:ext cx="4064000" cy="645160"/>
          </a:xfrm>
          <a:prstGeom prst="rect">
            <a:avLst/>
          </a:prstGeom>
          <a:noFill/>
        </p:spPr>
        <p:txBody>
          <a:bodyPr wrap="square" rtlCol="0">
            <a:spAutoFit/>
          </a:bodyPr>
          <a:p>
            <a:r>
              <a:rPr lang="zh-CN" altLang="en-US" sz="3600" b="1"/>
              <a:t>重要内容解读</a:t>
            </a:r>
            <a:endParaRPr lang="zh-CN" altLang="en-US" sz="3600" b="1"/>
          </a:p>
        </p:txBody>
      </p:sp>
    </p:spTree>
  </p:cSld>
  <p:clrMapOvr>
    <a:masterClrMapping/>
  </p:clrMapOvr>
  <p:transition spd="slow">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descr="图片13"/>
          <p:cNvPicPr>
            <a:picLocks noChangeAspect="1"/>
          </p:cNvPicPr>
          <p:nvPr/>
        </p:nvPicPr>
        <p:blipFill>
          <a:blip r:embed="rId1"/>
          <a:stretch>
            <a:fillRect/>
          </a:stretch>
        </p:blipFill>
        <p:spPr>
          <a:xfrm>
            <a:off x="-3810" y="-8890"/>
            <a:ext cx="12167870" cy="6845935"/>
          </a:xfrm>
          <a:prstGeom prst="rect">
            <a:avLst/>
          </a:prstGeom>
        </p:spPr>
      </p:pic>
      <p:sp>
        <p:nvSpPr>
          <p:cNvPr id="57" name="平行四边形 56"/>
          <p:cNvSpPr/>
          <p:nvPr/>
        </p:nvSpPr>
        <p:spPr>
          <a:xfrm>
            <a:off x="-306705" y="735965"/>
            <a:ext cx="12498705" cy="389255"/>
          </a:xfrm>
          <a:prstGeom prst="parallelogram">
            <a:avLst/>
          </a:prstGeom>
          <a:solidFill>
            <a:srgbClr val="0070C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微软雅黑" panose="020B0503020204020204" pitchFamily="34" charset="-122"/>
            </a:endParaRPr>
          </a:p>
        </p:txBody>
      </p:sp>
      <p:cxnSp>
        <p:nvCxnSpPr>
          <p:cNvPr id="53" name="Straight Connector 18"/>
          <p:cNvCxnSpPr/>
          <p:nvPr>
            <p:custDataLst>
              <p:tags r:id="rId2"/>
            </p:custDataLst>
          </p:nvPr>
        </p:nvCxnSpPr>
        <p:spPr>
          <a:xfrm>
            <a:off x="489147" y="514361"/>
            <a:ext cx="377372" cy="0"/>
          </a:xfrm>
          <a:prstGeom prst="line">
            <a:avLst/>
          </a:prstGeom>
          <a:ln w="38100">
            <a:solidFill>
              <a:sysClr val="window" lastClr="FFFFFF">
                <a:lumMod val="65000"/>
              </a:sysClr>
            </a:solidFill>
            <a:prstDash val="solid"/>
          </a:ln>
        </p:spPr>
        <p:style>
          <a:lnRef idx="1">
            <a:srgbClr val="1F74AD"/>
          </a:lnRef>
          <a:fillRef idx="0">
            <a:srgbClr val="1F74AD"/>
          </a:fillRef>
          <a:effectRef idx="0">
            <a:srgbClr val="1F74AD"/>
          </a:effectRef>
          <a:fontRef idx="minor">
            <a:srgbClr val="000000"/>
          </a:fontRef>
        </p:style>
      </p:cxnSp>
      <p:pic>
        <p:nvPicPr>
          <p:cNvPr id="55" name="图片 54"/>
          <p:cNvPicPr>
            <a:picLocks noChangeAspect="1"/>
          </p:cNvPicPr>
          <p:nvPr/>
        </p:nvPicPr>
        <p:blipFill>
          <a:blip r:embed="rId3"/>
          <a:stretch>
            <a:fillRect/>
          </a:stretch>
        </p:blipFill>
        <p:spPr>
          <a:xfrm>
            <a:off x="0" y="269875"/>
            <a:ext cx="1000125" cy="466725"/>
          </a:xfrm>
          <a:prstGeom prst="rect">
            <a:avLst/>
          </a:prstGeom>
        </p:spPr>
      </p:pic>
      <p:sp>
        <p:nvSpPr>
          <p:cNvPr id="3" name="文本框 2"/>
          <p:cNvSpPr txBox="1"/>
          <p:nvPr/>
        </p:nvSpPr>
        <p:spPr>
          <a:xfrm>
            <a:off x="-3810" y="1143635"/>
            <a:ext cx="12195175" cy="5346700"/>
          </a:xfrm>
          <a:prstGeom prst="rect">
            <a:avLst/>
          </a:prstGeom>
        </p:spPr>
        <p:txBody>
          <a:bodyPr wrap="square">
            <a:noAutofit/>
          </a:bodyPr>
          <a:p>
            <a:pPr marL="0" indent="0" algn="just" defTabSz="266700">
              <a:spcBef>
                <a:spcPct val="0"/>
              </a:spcBef>
              <a:spcAft>
                <a:spcPct val="0"/>
              </a:spcAft>
            </a:pPr>
            <a:r>
              <a:rPr lang="zh-CN" altLang="en-US" sz="5400" b="1" i="0">
                <a:solidFill>
                  <a:srgbClr val="000000"/>
                </a:solidFill>
                <a:latin typeface="仿宋" panose="02010609060101010101" charset="-122"/>
                <a:ea typeface="仿宋" panose="02010609060101010101" charset="-122"/>
              </a:rPr>
              <a:t>3.秸秆肥料化利用。扶持秸秆有机肥生产企业积极开展肥料化利用，实现全年利用秸秆1万吨左右。</a:t>
            </a:r>
            <a:endParaRPr lang="zh-CN" altLang="en-US" sz="5400" b="1" i="0">
              <a:solidFill>
                <a:srgbClr val="000000"/>
              </a:solidFill>
              <a:latin typeface="仿宋" panose="02010609060101010101" charset="-122"/>
              <a:ea typeface="仿宋" panose="02010609060101010101" charset="-122"/>
            </a:endParaRPr>
          </a:p>
        </p:txBody>
      </p:sp>
      <p:sp>
        <p:nvSpPr>
          <p:cNvPr id="2" name="文本框 1"/>
          <p:cNvSpPr txBox="1"/>
          <p:nvPr/>
        </p:nvSpPr>
        <p:spPr>
          <a:xfrm>
            <a:off x="911225" y="180340"/>
            <a:ext cx="4064000" cy="645160"/>
          </a:xfrm>
          <a:prstGeom prst="rect">
            <a:avLst/>
          </a:prstGeom>
          <a:noFill/>
        </p:spPr>
        <p:txBody>
          <a:bodyPr wrap="square" rtlCol="0">
            <a:spAutoFit/>
          </a:bodyPr>
          <a:p>
            <a:r>
              <a:rPr lang="zh-CN" altLang="en-US" sz="3600"/>
              <a:t>重要内容解读</a:t>
            </a:r>
            <a:endParaRPr lang="zh-CN" altLang="en-US" sz="3600"/>
          </a:p>
        </p:txBody>
      </p:sp>
    </p:spTree>
  </p:cSld>
  <p:clrMapOvr>
    <a:masterClrMapping/>
  </p:clrMapOvr>
  <p:transition spd="slow">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descr="图片14"/>
          <p:cNvPicPr>
            <a:picLocks noChangeAspect="1"/>
          </p:cNvPicPr>
          <p:nvPr/>
        </p:nvPicPr>
        <p:blipFill>
          <a:blip r:embed="rId1"/>
          <a:stretch>
            <a:fillRect/>
          </a:stretch>
        </p:blipFill>
        <p:spPr>
          <a:xfrm>
            <a:off x="-27305" y="-635"/>
            <a:ext cx="12218670" cy="6849745"/>
          </a:xfrm>
          <a:prstGeom prst="rect">
            <a:avLst/>
          </a:prstGeom>
        </p:spPr>
      </p:pic>
      <p:sp>
        <p:nvSpPr>
          <p:cNvPr id="57" name="平行四边形 56"/>
          <p:cNvSpPr/>
          <p:nvPr/>
        </p:nvSpPr>
        <p:spPr>
          <a:xfrm>
            <a:off x="-306705" y="735965"/>
            <a:ext cx="12498705" cy="389255"/>
          </a:xfrm>
          <a:prstGeom prst="parallelogram">
            <a:avLst/>
          </a:prstGeom>
          <a:solidFill>
            <a:srgbClr val="0070C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微软雅黑" panose="020B0503020204020204" pitchFamily="34" charset="-122"/>
            </a:endParaRPr>
          </a:p>
        </p:txBody>
      </p:sp>
      <p:cxnSp>
        <p:nvCxnSpPr>
          <p:cNvPr id="53" name="Straight Connector 18"/>
          <p:cNvCxnSpPr/>
          <p:nvPr>
            <p:custDataLst>
              <p:tags r:id="rId2"/>
            </p:custDataLst>
          </p:nvPr>
        </p:nvCxnSpPr>
        <p:spPr>
          <a:xfrm>
            <a:off x="489147" y="514361"/>
            <a:ext cx="377372" cy="0"/>
          </a:xfrm>
          <a:prstGeom prst="line">
            <a:avLst/>
          </a:prstGeom>
          <a:ln w="38100">
            <a:solidFill>
              <a:sysClr val="window" lastClr="FFFFFF">
                <a:lumMod val="65000"/>
              </a:sysClr>
            </a:solidFill>
            <a:prstDash val="solid"/>
          </a:ln>
        </p:spPr>
        <p:style>
          <a:lnRef idx="1">
            <a:srgbClr val="1F74AD"/>
          </a:lnRef>
          <a:fillRef idx="0">
            <a:srgbClr val="1F74AD"/>
          </a:fillRef>
          <a:effectRef idx="0">
            <a:srgbClr val="1F74AD"/>
          </a:effectRef>
          <a:fontRef idx="minor">
            <a:srgbClr val="000000"/>
          </a:fontRef>
        </p:style>
      </p:cxnSp>
      <p:pic>
        <p:nvPicPr>
          <p:cNvPr id="55" name="图片 54"/>
          <p:cNvPicPr>
            <a:picLocks noChangeAspect="1"/>
          </p:cNvPicPr>
          <p:nvPr/>
        </p:nvPicPr>
        <p:blipFill>
          <a:blip r:embed="rId3"/>
          <a:stretch>
            <a:fillRect/>
          </a:stretch>
        </p:blipFill>
        <p:spPr>
          <a:xfrm>
            <a:off x="0" y="269875"/>
            <a:ext cx="1000125" cy="466725"/>
          </a:xfrm>
          <a:prstGeom prst="rect">
            <a:avLst/>
          </a:prstGeom>
        </p:spPr>
      </p:pic>
      <p:sp>
        <p:nvSpPr>
          <p:cNvPr id="3" name="文本框 2"/>
          <p:cNvSpPr txBox="1"/>
          <p:nvPr/>
        </p:nvSpPr>
        <p:spPr>
          <a:xfrm>
            <a:off x="-3810" y="1143635"/>
            <a:ext cx="12195175" cy="6598920"/>
          </a:xfrm>
          <a:prstGeom prst="rect">
            <a:avLst/>
          </a:prstGeom>
        </p:spPr>
        <p:txBody>
          <a:bodyPr wrap="square">
            <a:noAutofit/>
          </a:bodyPr>
          <a:p>
            <a:pPr marL="0" indent="0" algn="just" defTabSz="266700">
              <a:spcBef>
                <a:spcPct val="0"/>
              </a:spcBef>
              <a:spcAft>
                <a:spcPct val="0"/>
              </a:spcAft>
            </a:pPr>
            <a:r>
              <a:rPr lang="zh-CN" altLang="en-US" sz="4800" b="1" i="0">
                <a:solidFill>
                  <a:srgbClr val="000000"/>
                </a:solidFill>
                <a:latin typeface="仿宋" panose="02010609060101010101" charset="-122"/>
                <a:ea typeface="仿宋" panose="02010609060101010101" charset="-122"/>
              </a:rPr>
              <a:t>4.秸秆综合利用农机机械补助。机械补助用于新建6-10个乡镇级秸秆收储示范站，示范站要求建设面积5亩以上。根据需要，自主选择新购、捡拾打捆、抓草、粉碎还田等秸秆综合利用 农业机械，各示范站不得重复享受农机购置补贴</a:t>
            </a:r>
            <a:r>
              <a:rPr lang="zh-CN" altLang="en-US" sz="5400" b="1" i="0">
                <a:solidFill>
                  <a:srgbClr val="000000"/>
                </a:solidFill>
                <a:latin typeface="仿宋" panose="02010609060101010101" charset="-122"/>
                <a:ea typeface="仿宋" panose="02010609060101010101" charset="-122"/>
              </a:rPr>
              <a:t>。</a:t>
            </a:r>
            <a:endParaRPr lang="zh-CN" altLang="en-US" sz="5400" b="1" i="0">
              <a:solidFill>
                <a:srgbClr val="000000"/>
              </a:solidFill>
              <a:latin typeface="仿宋" panose="02010609060101010101" charset="-122"/>
              <a:ea typeface="仿宋" panose="02010609060101010101" charset="-122"/>
            </a:endParaRPr>
          </a:p>
        </p:txBody>
      </p:sp>
      <p:sp>
        <p:nvSpPr>
          <p:cNvPr id="2" name="文本框 1"/>
          <p:cNvSpPr txBox="1"/>
          <p:nvPr/>
        </p:nvSpPr>
        <p:spPr>
          <a:xfrm>
            <a:off x="911225" y="180340"/>
            <a:ext cx="4064000" cy="645160"/>
          </a:xfrm>
          <a:prstGeom prst="rect">
            <a:avLst/>
          </a:prstGeom>
          <a:noFill/>
        </p:spPr>
        <p:txBody>
          <a:bodyPr wrap="square" rtlCol="0">
            <a:spAutoFit/>
          </a:bodyPr>
          <a:p>
            <a:r>
              <a:rPr lang="zh-CN" altLang="en-US" sz="3600" b="1"/>
              <a:t>重要内容解读</a:t>
            </a:r>
            <a:endParaRPr lang="zh-CN" altLang="en-US" sz="3600" b="1"/>
          </a:p>
        </p:txBody>
      </p:sp>
    </p:spTree>
  </p:cSld>
  <p:clrMapOvr>
    <a:masterClrMapping/>
  </p:clrMapOvr>
  <p:transition spd="slow">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descr="图片8"/>
          <p:cNvPicPr>
            <a:picLocks noChangeAspect="1"/>
          </p:cNvPicPr>
          <p:nvPr/>
        </p:nvPicPr>
        <p:blipFill>
          <a:blip r:embed="rId1"/>
          <a:stretch>
            <a:fillRect/>
          </a:stretch>
        </p:blipFill>
        <p:spPr>
          <a:xfrm>
            <a:off x="-4445" y="0"/>
            <a:ext cx="12196445" cy="6858000"/>
          </a:xfrm>
          <a:prstGeom prst="rect">
            <a:avLst/>
          </a:prstGeom>
        </p:spPr>
      </p:pic>
      <p:sp>
        <p:nvSpPr>
          <p:cNvPr id="57" name="平行四边形 56"/>
          <p:cNvSpPr/>
          <p:nvPr/>
        </p:nvSpPr>
        <p:spPr>
          <a:xfrm>
            <a:off x="-306705" y="735965"/>
            <a:ext cx="12498705" cy="389255"/>
          </a:xfrm>
          <a:prstGeom prst="parallelogram">
            <a:avLst/>
          </a:prstGeom>
          <a:solidFill>
            <a:srgbClr val="0070C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微软雅黑" panose="020B0503020204020204" pitchFamily="34" charset="-122"/>
            </a:endParaRPr>
          </a:p>
        </p:txBody>
      </p:sp>
      <p:cxnSp>
        <p:nvCxnSpPr>
          <p:cNvPr id="53" name="Straight Connector 18"/>
          <p:cNvCxnSpPr/>
          <p:nvPr>
            <p:custDataLst>
              <p:tags r:id="rId2"/>
            </p:custDataLst>
          </p:nvPr>
        </p:nvCxnSpPr>
        <p:spPr>
          <a:xfrm>
            <a:off x="489147" y="514361"/>
            <a:ext cx="377372" cy="0"/>
          </a:xfrm>
          <a:prstGeom prst="line">
            <a:avLst/>
          </a:prstGeom>
          <a:ln w="38100">
            <a:solidFill>
              <a:sysClr val="window" lastClr="FFFFFF">
                <a:lumMod val="65000"/>
              </a:sysClr>
            </a:solidFill>
            <a:prstDash val="solid"/>
          </a:ln>
        </p:spPr>
        <p:style>
          <a:lnRef idx="1">
            <a:srgbClr val="1F74AD"/>
          </a:lnRef>
          <a:fillRef idx="0">
            <a:srgbClr val="1F74AD"/>
          </a:fillRef>
          <a:effectRef idx="0">
            <a:srgbClr val="1F74AD"/>
          </a:effectRef>
          <a:fontRef idx="minor">
            <a:srgbClr val="000000"/>
          </a:fontRef>
        </p:style>
      </p:cxnSp>
      <p:pic>
        <p:nvPicPr>
          <p:cNvPr id="55" name="图片 54"/>
          <p:cNvPicPr>
            <a:picLocks noChangeAspect="1"/>
          </p:cNvPicPr>
          <p:nvPr/>
        </p:nvPicPr>
        <p:blipFill>
          <a:blip r:embed="rId3"/>
          <a:stretch>
            <a:fillRect/>
          </a:stretch>
        </p:blipFill>
        <p:spPr>
          <a:xfrm>
            <a:off x="0" y="269875"/>
            <a:ext cx="1000125" cy="466725"/>
          </a:xfrm>
          <a:prstGeom prst="rect">
            <a:avLst/>
          </a:prstGeom>
        </p:spPr>
      </p:pic>
      <p:sp>
        <p:nvSpPr>
          <p:cNvPr id="3" name="文本框 2"/>
          <p:cNvSpPr txBox="1"/>
          <p:nvPr/>
        </p:nvSpPr>
        <p:spPr>
          <a:xfrm>
            <a:off x="0" y="1143635"/>
            <a:ext cx="12195175" cy="6598920"/>
          </a:xfrm>
          <a:prstGeom prst="rect">
            <a:avLst/>
          </a:prstGeom>
        </p:spPr>
        <p:txBody>
          <a:bodyPr wrap="square">
            <a:noAutofit/>
          </a:bodyPr>
          <a:p>
            <a:pPr marL="0" indent="0" algn="just" defTabSz="266700">
              <a:spcBef>
                <a:spcPct val="0"/>
              </a:spcBef>
              <a:spcAft>
                <a:spcPct val="0"/>
              </a:spcAft>
            </a:pPr>
            <a:r>
              <a:rPr lang="zh-CN" altLang="en-US" sz="5400" b="1" i="0">
                <a:solidFill>
                  <a:srgbClr val="000000"/>
                </a:solidFill>
                <a:latin typeface="仿宋" panose="02010609060101010101" charset="-122"/>
                <a:ea typeface="仿宋" panose="02010609060101010101" charset="-122"/>
              </a:rPr>
              <a:t>5.秸秆还田生态效应监测。委托第三方对秸秆还田生态效应 进行监测。</a:t>
            </a:r>
            <a:endParaRPr lang="zh-CN" altLang="en-US" sz="5400" b="1" i="0">
              <a:solidFill>
                <a:srgbClr val="000000"/>
              </a:solidFill>
              <a:latin typeface="仿宋" panose="02010609060101010101" charset="-122"/>
              <a:ea typeface="仿宋" panose="02010609060101010101" charset="-122"/>
            </a:endParaRPr>
          </a:p>
        </p:txBody>
      </p:sp>
      <p:sp>
        <p:nvSpPr>
          <p:cNvPr id="2" name="文本框 1"/>
          <p:cNvSpPr txBox="1"/>
          <p:nvPr/>
        </p:nvSpPr>
        <p:spPr>
          <a:xfrm>
            <a:off x="911225" y="180340"/>
            <a:ext cx="4064000" cy="645160"/>
          </a:xfrm>
          <a:prstGeom prst="rect">
            <a:avLst/>
          </a:prstGeom>
          <a:noFill/>
        </p:spPr>
        <p:txBody>
          <a:bodyPr wrap="square" rtlCol="0">
            <a:spAutoFit/>
          </a:bodyPr>
          <a:p>
            <a:r>
              <a:rPr lang="zh-CN" altLang="en-US" sz="3600" b="1"/>
              <a:t>重要内容解读</a:t>
            </a:r>
            <a:endParaRPr lang="zh-CN" altLang="en-US" sz="3600" b="1"/>
          </a:p>
        </p:txBody>
      </p:sp>
    </p:spTree>
  </p:cSld>
  <p:clrMapOvr>
    <a:masterClrMapping/>
  </p:clrMapOvr>
  <p:transition spd="slow">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descr="图片9"/>
          <p:cNvPicPr>
            <a:picLocks noChangeAspect="1"/>
          </p:cNvPicPr>
          <p:nvPr/>
        </p:nvPicPr>
        <p:blipFill>
          <a:blip r:embed="rId1"/>
          <a:stretch>
            <a:fillRect/>
          </a:stretch>
        </p:blipFill>
        <p:spPr>
          <a:xfrm>
            <a:off x="-4445" y="0"/>
            <a:ext cx="12195810" cy="6857365"/>
          </a:xfrm>
          <a:prstGeom prst="rect">
            <a:avLst/>
          </a:prstGeom>
        </p:spPr>
      </p:pic>
      <p:sp>
        <p:nvSpPr>
          <p:cNvPr id="57" name="平行四边形 56"/>
          <p:cNvSpPr/>
          <p:nvPr/>
        </p:nvSpPr>
        <p:spPr>
          <a:xfrm>
            <a:off x="-306705" y="735965"/>
            <a:ext cx="12498705" cy="389255"/>
          </a:xfrm>
          <a:prstGeom prst="parallelogram">
            <a:avLst/>
          </a:prstGeom>
          <a:solidFill>
            <a:srgbClr val="0070C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微软雅黑" panose="020B0503020204020204" pitchFamily="34" charset="-122"/>
            </a:endParaRPr>
          </a:p>
        </p:txBody>
      </p:sp>
      <p:cxnSp>
        <p:nvCxnSpPr>
          <p:cNvPr id="53" name="Straight Connector 18"/>
          <p:cNvCxnSpPr/>
          <p:nvPr>
            <p:custDataLst>
              <p:tags r:id="rId2"/>
            </p:custDataLst>
          </p:nvPr>
        </p:nvCxnSpPr>
        <p:spPr>
          <a:xfrm>
            <a:off x="489147" y="514361"/>
            <a:ext cx="377372" cy="0"/>
          </a:xfrm>
          <a:prstGeom prst="line">
            <a:avLst/>
          </a:prstGeom>
          <a:ln w="38100">
            <a:solidFill>
              <a:sysClr val="window" lastClr="FFFFFF">
                <a:lumMod val="65000"/>
              </a:sysClr>
            </a:solidFill>
            <a:prstDash val="solid"/>
          </a:ln>
        </p:spPr>
        <p:style>
          <a:lnRef idx="1">
            <a:srgbClr val="1F74AD"/>
          </a:lnRef>
          <a:fillRef idx="0">
            <a:srgbClr val="1F74AD"/>
          </a:fillRef>
          <a:effectRef idx="0">
            <a:srgbClr val="1F74AD"/>
          </a:effectRef>
          <a:fontRef idx="minor">
            <a:srgbClr val="000000"/>
          </a:fontRef>
        </p:style>
      </p:cxnSp>
      <p:pic>
        <p:nvPicPr>
          <p:cNvPr id="55" name="图片 54"/>
          <p:cNvPicPr>
            <a:picLocks noChangeAspect="1"/>
          </p:cNvPicPr>
          <p:nvPr/>
        </p:nvPicPr>
        <p:blipFill>
          <a:blip r:embed="rId3"/>
          <a:stretch>
            <a:fillRect/>
          </a:stretch>
        </p:blipFill>
        <p:spPr>
          <a:xfrm>
            <a:off x="0" y="269875"/>
            <a:ext cx="1000125" cy="466725"/>
          </a:xfrm>
          <a:prstGeom prst="rect">
            <a:avLst/>
          </a:prstGeom>
        </p:spPr>
      </p:pic>
      <p:sp>
        <p:nvSpPr>
          <p:cNvPr id="3" name="文本框 2"/>
          <p:cNvSpPr txBox="1"/>
          <p:nvPr/>
        </p:nvSpPr>
        <p:spPr>
          <a:xfrm>
            <a:off x="-3810" y="1143635"/>
            <a:ext cx="12195175" cy="6598920"/>
          </a:xfrm>
          <a:prstGeom prst="rect">
            <a:avLst/>
          </a:prstGeom>
        </p:spPr>
        <p:txBody>
          <a:bodyPr wrap="square">
            <a:noAutofit/>
          </a:bodyPr>
          <a:p>
            <a:pPr marL="0" indent="0" algn="just" defTabSz="266700">
              <a:spcBef>
                <a:spcPct val="0"/>
              </a:spcBef>
              <a:spcAft>
                <a:spcPct val="0"/>
              </a:spcAft>
            </a:pPr>
            <a:r>
              <a:rPr lang="zh-CN" altLang="en-US" sz="4000" b="1" i="0">
                <a:solidFill>
                  <a:srgbClr val="000000"/>
                </a:solidFill>
                <a:latin typeface="仿宋" panose="02010609060101010101" charset="-122"/>
                <a:ea typeface="仿宋" panose="02010609060101010101" charset="-122"/>
              </a:rPr>
              <a:t>6.宣传培训。县农业农村局牵头认真总结秸秆综合利用在实 践中形成的经验做法、典型模式，充分利用电视、报刊等传统媒体以及微信、微短视频等新媒体平台，多渠道、多角度进行科普宣传，引导农民将秸秆科学还田、高效离田。分区域、分环节、分对象组织开展经验交流和现场观摩活动。</a:t>
            </a:r>
            <a:endParaRPr lang="zh-CN" altLang="en-US" sz="4000" b="1" i="0">
              <a:solidFill>
                <a:srgbClr val="000000"/>
              </a:solidFill>
              <a:latin typeface="仿宋" panose="02010609060101010101" charset="-122"/>
              <a:ea typeface="仿宋" panose="02010609060101010101" charset="-122"/>
            </a:endParaRPr>
          </a:p>
          <a:p>
            <a:pPr marL="0" indent="0" algn="just" defTabSz="266700">
              <a:spcBef>
                <a:spcPct val="0"/>
              </a:spcBef>
              <a:spcAft>
                <a:spcPct val="0"/>
              </a:spcAft>
            </a:pPr>
            <a:r>
              <a:rPr lang="zh-CN" altLang="en-US" sz="4000" b="1" i="0">
                <a:solidFill>
                  <a:srgbClr val="000000"/>
                </a:solidFill>
                <a:latin typeface="仿宋" panose="02010609060101010101" charset="-122"/>
                <a:ea typeface="仿宋" panose="02010609060101010101" charset="-122"/>
              </a:rPr>
              <a:t>以上项目资金如有节余，可用于秸秆能源化利用，对秸秆固料化企业进行秸秆能源化利用补助。</a:t>
            </a:r>
            <a:endParaRPr lang="zh-CN" altLang="en-US" sz="4000" b="1" i="0">
              <a:solidFill>
                <a:srgbClr val="000000"/>
              </a:solidFill>
              <a:latin typeface="仿宋" panose="02010609060101010101" charset="-122"/>
              <a:ea typeface="仿宋" panose="02010609060101010101" charset="-122"/>
            </a:endParaRPr>
          </a:p>
        </p:txBody>
      </p:sp>
      <p:sp>
        <p:nvSpPr>
          <p:cNvPr id="2" name="文本框 1"/>
          <p:cNvSpPr txBox="1"/>
          <p:nvPr/>
        </p:nvSpPr>
        <p:spPr>
          <a:xfrm>
            <a:off x="911225" y="180340"/>
            <a:ext cx="4064000" cy="645160"/>
          </a:xfrm>
          <a:prstGeom prst="rect">
            <a:avLst/>
          </a:prstGeom>
          <a:noFill/>
        </p:spPr>
        <p:txBody>
          <a:bodyPr wrap="square" rtlCol="0">
            <a:spAutoFit/>
          </a:bodyPr>
          <a:p>
            <a:r>
              <a:rPr lang="zh-CN" altLang="en-US" sz="3600" b="1"/>
              <a:t>重要内容解读</a:t>
            </a:r>
            <a:endParaRPr lang="zh-CN" altLang="en-US" sz="3600" b="1"/>
          </a:p>
        </p:txBody>
      </p:sp>
    </p:spTree>
  </p:cSld>
  <p:clrMapOvr>
    <a:masterClrMapping/>
  </p:clrMapOvr>
  <p:transition spd="slow">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图片 10"/>
          <p:cNvPicPr>
            <a:picLocks noChangeAspect="1"/>
          </p:cNvPicPr>
          <p:nvPr/>
        </p:nvPicPr>
        <p:blipFill rotWithShape="1">
          <a:blip r:embed="rId1">
            <a:extLst>
              <a:ext uri="{28A0092B-C50C-407E-A947-70E740481C1C}">
                <a14:useLocalDpi xmlns:a14="http://schemas.microsoft.com/office/drawing/2010/main" val="0"/>
              </a:ext>
            </a:extLst>
          </a:blip>
          <a:srcRect t="28793" b="21843"/>
          <a:stretch>
            <a:fillRect/>
          </a:stretch>
        </p:blipFill>
        <p:spPr>
          <a:xfrm>
            <a:off x="-166" y="3651251"/>
            <a:ext cx="12192000" cy="3206750"/>
          </a:xfrm>
          <a:prstGeom prst="rect">
            <a:avLst/>
          </a:prstGeom>
        </p:spPr>
      </p:pic>
      <p:sp>
        <p:nvSpPr>
          <p:cNvPr id="13" name="矩形 12"/>
          <p:cNvSpPr/>
          <p:nvPr/>
        </p:nvSpPr>
        <p:spPr>
          <a:xfrm>
            <a:off x="-24765" y="7620"/>
            <a:ext cx="12192000" cy="6844030"/>
          </a:xfrm>
          <a:prstGeom prst="rect">
            <a:avLst/>
          </a:prstGeom>
          <a:gradFill flip="none" rotWithShape="1">
            <a:gsLst>
              <a:gs pos="0">
                <a:srgbClr val="0070C0">
                  <a:alpha val="50000"/>
                </a:srgbClr>
              </a:gs>
              <a:gs pos="100000">
                <a:srgbClr val="0070C0">
                  <a:alpha val="8000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微软雅黑" panose="020B0503020204020204" pitchFamily="34" charset="-122"/>
            </a:endParaRPr>
          </a:p>
        </p:txBody>
      </p:sp>
      <p:sp>
        <p:nvSpPr>
          <p:cNvPr id="14" name="矩形 13"/>
          <p:cNvSpPr/>
          <p:nvPr/>
        </p:nvSpPr>
        <p:spPr>
          <a:xfrm>
            <a:off x="3215680" y="4255357"/>
            <a:ext cx="6048672" cy="829945"/>
          </a:xfrm>
          <a:prstGeom prst="rect">
            <a:avLst/>
          </a:prstGeom>
        </p:spPr>
        <p:txBody>
          <a:bodyPr wrap="square">
            <a:spAutoFit/>
          </a:bodyPr>
          <a:lstStyle/>
          <a:p>
            <a:pPr algn="ctr"/>
            <a:r>
              <a:rPr lang="zh-CN" altLang="en-US" sz="4800" spc="600" dirty="0">
                <a:solidFill>
                  <a:schemeClr val="bg1"/>
                </a:solidFill>
                <a:effectLst>
                  <a:outerShdw blurRad="127000" algn="ctr" rotWithShape="0">
                    <a:srgbClr val="002060">
                      <a:alpha val="40000"/>
                    </a:srgbClr>
                  </a:outerShdw>
                </a:effectLst>
                <a:latin typeface="微软雅黑" panose="020B0503020204020204" pitchFamily="34" charset="-122"/>
                <a:ea typeface="微软雅黑" panose="020B0503020204020204" pitchFamily="34" charset="-122"/>
                <a:cs typeface="阿里巴巴普惠体 Medium" panose="00020600040101010101" pitchFamily="18" charset="-122"/>
                <a:sym typeface="+mn-lt"/>
              </a:rPr>
              <a:t>解读机关</a:t>
            </a:r>
            <a:endParaRPr lang="zh-CN" altLang="en-US" sz="4800" spc="600" dirty="0">
              <a:solidFill>
                <a:schemeClr val="bg1"/>
              </a:solidFill>
              <a:effectLst>
                <a:outerShdw blurRad="127000" algn="ctr" rotWithShape="0">
                  <a:srgbClr val="002060">
                    <a:alpha val="40000"/>
                  </a:srgbClr>
                </a:outerShdw>
              </a:effectLst>
              <a:latin typeface="微软雅黑" panose="020B0503020204020204" pitchFamily="34" charset="-122"/>
              <a:ea typeface="微软雅黑" panose="020B0503020204020204" pitchFamily="34" charset="-122"/>
              <a:cs typeface="阿里巴巴普惠体 Medium" panose="00020600040101010101" pitchFamily="18" charset="-122"/>
              <a:sym typeface="+mn-lt"/>
            </a:endParaRPr>
          </a:p>
        </p:txBody>
      </p:sp>
      <p:sp>
        <p:nvSpPr>
          <p:cNvPr id="15" name="矩形 14"/>
          <p:cNvSpPr/>
          <p:nvPr/>
        </p:nvSpPr>
        <p:spPr>
          <a:xfrm>
            <a:off x="6003634" y="5284206"/>
            <a:ext cx="184731" cy="523220"/>
          </a:xfrm>
          <a:prstGeom prst="rect">
            <a:avLst/>
          </a:prstGeom>
          <a:noFill/>
          <a:ln>
            <a:noFill/>
          </a:ln>
        </p:spPr>
        <p:txBody>
          <a:bodyPr wrap="none">
            <a:spAutoFit/>
          </a:bodyPr>
          <a:lstStyle/>
          <a:p>
            <a:pPr algn="ctr"/>
            <a:endParaRPr lang="en-US" altLang="zh-CN" sz="2800" b="1" dirty="0">
              <a:ln>
                <a:solidFill>
                  <a:schemeClr val="bg1"/>
                </a:solidFill>
              </a:ln>
              <a:noFill/>
              <a:uFillTx/>
              <a:latin typeface="阿里巴巴普惠体 Heavy" panose="00020600040101010101" pitchFamily="18" charset="-122"/>
              <a:ea typeface="阿里巴巴普惠体 Heavy" panose="00020600040101010101" pitchFamily="18" charset="-122"/>
              <a:cs typeface="阿里巴巴普惠体 Heavy" panose="00020600040101010101" pitchFamily="18" charset="-122"/>
              <a:sym typeface="+mn-lt"/>
            </a:endParaRPr>
          </a:p>
        </p:txBody>
      </p:sp>
      <p:sp>
        <p:nvSpPr>
          <p:cNvPr id="16" name="矩形 15"/>
          <p:cNvSpPr/>
          <p:nvPr/>
        </p:nvSpPr>
        <p:spPr>
          <a:xfrm>
            <a:off x="0" y="3647658"/>
            <a:ext cx="12191834" cy="104257"/>
          </a:xfrm>
          <a:prstGeom prst="rect">
            <a:avLst/>
          </a:prstGeom>
          <a:gradFill flip="none" rotWithShape="1">
            <a:gsLst>
              <a:gs pos="0">
                <a:schemeClr val="bg1"/>
              </a:gs>
              <a:gs pos="100000">
                <a:schemeClr val="bg1">
                  <a:alpha val="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微软雅黑" panose="020B0503020204020204" pitchFamily="34" charset="-122"/>
            </a:endParaRPr>
          </a:p>
        </p:txBody>
      </p:sp>
      <p:sp>
        <p:nvSpPr>
          <p:cNvPr id="10" name="泪滴形 9"/>
          <p:cNvSpPr/>
          <p:nvPr/>
        </p:nvSpPr>
        <p:spPr>
          <a:xfrm>
            <a:off x="5512386" y="2911508"/>
            <a:ext cx="1167063" cy="1167063"/>
          </a:xfrm>
          <a:prstGeom prst="teardrop">
            <a:avLst/>
          </a:prstGeom>
          <a:solidFill>
            <a:schemeClr val="bg1"/>
          </a:solidFill>
          <a:ln>
            <a:noFill/>
          </a:ln>
          <a:effectLst>
            <a:outerShdw blurRad="50800" dist="38100" dir="5400000" algn="t" rotWithShape="0">
              <a:srgbClr val="194B7E">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微软雅黑" panose="020B0503020204020204" pitchFamily="34" charset="-122"/>
              <a:cs typeface="+mn-ea"/>
              <a:sym typeface="+mn-lt"/>
            </a:endParaRPr>
          </a:p>
        </p:txBody>
      </p:sp>
      <p:sp>
        <p:nvSpPr>
          <p:cNvPr id="9" name="矩形 8"/>
          <p:cNvSpPr/>
          <p:nvPr/>
        </p:nvSpPr>
        <p:spPr>
          <a:xfrm>
            <a:off x="5729960" y="3098898"/>
            <a:ext cx="1114082" cy="768350"/>
          </a:xfrm>
          <a:prstGeom prst="rect">
            <a:avLst/>
          </a:prstGeom>
        </p:spPr>
        <p:txBody>
          <a:bodyPr wrap="square">
            <a:spAutoFit/>
          </a:bodyPr>
          <a:lstStyle/>
          <a:p>
            <a:r>
              <a:rPr lang="en-US" altLang="zh-CN" sz="4400" b="1" dirty="0">
                <a:solidFill>
                  <a:srgbClr val="0070C0"/>
                </a:solidFill>
                <a:latin typeface="微软雅黑" panose="020B0503020204020204" pitchFamily="34" charset="-122"/>
                <a:ea typeface="微软雅黑" panose="020B0503020204020204" pitchFamily="34" charset="-122"/>
                <a:cs typeface="+mn-ea"/>
                <a:sym typeface="+mn-lt"/>
              </a:rPr>
              <a:t>06</a:t>
            </a:r>
            <a:endParaRPr lang="en-US" altLang="zh-CN" sz="4400" b="1" dirty="0">
              <a:solidFill>
                <a:srgbClr val="0070C0"/>
              </a:solidFill>
              <a:latin typeface="微软雅黑" panose="020B0503020204020204" pitchFamily="34" charset="-122"/>
              <a:ea typeface="微软雅黑" panose="020B0503020204020204" pitchFamily="34" charset="-122"/>
              <a:cs typeface="+mn-ea"/>
              <a:sym typeface="+mn-lt"/>
            </a:endParaRPr>
          </a:p>
        </p:txBody>
      </p:sp>
    </p:spTree>
  </p:cSld>
  <p:clrMapOvr>
    <a:masterClrMapping/>
  </p:clrMapOvr>
  <p:transition spd="slow">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descr="图片15"/>
          <p:cNvPicPr>
            <a:picLocks noChangeAspect="1"/>
          </p:cNvPicPr>
          <p:nvPr/>
        </p:nvPicPr>
        <p:blipFill>
          <a:blip r:embed="rId1"/>
          <a:stretch>
            <a:fillRect/>
          </a:stretch>
        </p:blipFill>
        <p:spPr>
          <a:xfrm>
            <a:off x="-147320" y="0"/>
            <a:ext cx="12339320" cy="6858000"/>
          </a:xfrm>
          <a:prstGeom prst="rect">
            <a:avLst/>
          </a:prstGeom>
        </p:spPr>
      </p:pic>
      <p:sp>
        <p:nvSpPr>
          <p:cNvPr id="3" name="文本框 2"/>
          <p:cNvSpPr txBox="1"/>
          <p:nvPr/>
        </p:nvSpPr>
        <p:spPr>
          <a:xfrm>
            <a:off x="-168910" y="836930"/>
            <a:ext cx="12270105" cy="5999480"/>
          </a:xfrm>
          <a:prstGeom prst="rect">
            <a:avLst/>
          </a:prstGeom>
        </p:spPr>
        <p:txBody>
          <a:bodyPr wrap="square">
            <a:noAutofit/>
          </a:bodyPr>
          <a:p>
            <a:pPr marL="0" indent="0" algn="just" defTabSz="266700">
              <a:spcBef>
                <a:spcPct val="0"/>
              </a:spcBef>
              <a:spcAft>
                <a:spcPct val="0"/>
              </a:spcAft>
            </a:pPr>
            <a:endParaRPr lang="zh-CN" altLang="en-US" sz="5400" b="1" i="0">
              <a:solidFill>
                <a:srgbClr val="000000"/>
              </a:solidFill>
              <a:latin typeface="仿宋" panose="02010609060101010101" charset="-122"/>
              <a:ea typeface="仿宋" panose="02010609060101010101" charset="-122"/>
            </a:endParaRPr>
          </a:p>
          <a:p>
            <a:pPr marL="0" indent="0" algn="just" defTabSz="266700">
              <a:spcBef>
                <a:spcPct val="0"/>
              </a:spcBef>
              <a:spcAft>
                <a:spcPct val="0"/>
              </a:spcAft>
            </a:pPr>
            <a:r>
              <a:rPr lang="zh-CN" altLang="en-US" sz="5400" b="1" i="0">
                <a:solidFill>
                  <a:srgbClr val="000000"/>
                </a:solidFill>
                <a:latin typeface="仿宋" panose="02010609060101010101" charset="-122"/>
                <a:ea typeface="仿宋" panose="02010609060101010101" charset="-122"/>
              </a:rPr>
              <a:t>解读机关：方城县人民府办公室</a:t>
            </a:r>
            <a:endParaRPr lang="zh-CN" altLang="en-US" sz="5400" b="1" i="0">
              <a:solidFill>
                <a:srgbClr val="000000"/>
              </a:solidFill>
              <a:latin typeface="仿宋" panose="02010609060101010101" charset="-122"/>
              <a:ea typeface="仿宋" panose="02010609060101010101" charset="-122"/>
            </a:endParaRPr>
          </a:p>
          <a:p>
            <a:pPr marL="0" indent="0" algn="just" defTabSz="266700">
              <a:spcBef>
                <a:spcPct val="0"/>
              </a:spcBef>
              <a:spcAft>
                <a:spcPct val="0"/>
              </a:spcAft>
            </a:pPr>
            <a:r>
              <a:rPr lang="zh-CN" altLang="en-US" sz="5400" b="1" i="0">
                <a:solidFill>
                  <a:srgbClr val="000000"/>
                </a:solidFill>
                <a:latin typeface="仿宋" panose="02010609060101010101" charset="-122"/>
                <a:ea typeface="仿宋" panose="02010609060101010101" charset="-122"/>
              </a:rPr>
              <a:t>解读电话：0377-67232209</a:t>
            </a:r>
            <a:endParaRPr lang="zh-CN" altLang="en-US" sz="5400" b="1" i="0">
              <a:solidFill>
                <a:srgbClr val="000000"/>
              </a:solidFill>
              <a:latin typeface="仿宋" panose="02010609060101010101" charset="-122"/>
              <a:ea typeface="仿宋" panose="02010609060101010101" charset="-122"/>
            </a:endParaRPr>
          </a:p>
        </p:txBody>
      </p:sp>
    </p:spTree>
  </p:cSld>
  <p:clrMapOvr>
    <a:masterClrMapping/>
  </p:clrMapOvr>
  <p:transition spd="slow">
    <p:fade/>
  </p:transition>
</p:sld>
</file>

<file path=ppt/tags/tag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diagram20201057_1*i*1"/>
  <p:tag name="KSO_WM_TEMPLATE_CATEGORY" val="diagram"/>
  <p:tag name="KSO_WM_TEMPLATE_INDEX" val="20201057"/>
  <p:tag name="KSO_WM_UNIT_LAYERLEVEL" val="1"/>
  <p:tag name="KSO_WM_TAG_VERSION" val="1.0"/>
  <p:tag name="KSO_WM_BEAUTIFY_FLAG" val="#wm#"/>
</p:tagLst>
</file>

<file path=ppt/tags/tag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diagram20201057_1*i*1"/>
  <p:tag name="KSO_WM_TEMPLATE_CATEGORY" val="diagram"/>
  <p:tag name="KSO_WM_TEMPLATE_INDEX" val="20201057"/>
  <p:tag name="KSO_WM_UNIT_LAYERLEVEL" val="1"/>
  <p:tag name="KSO_WM_TAG_VERSION" val="1.0"/>
  <p:tag name="KSO_WM_BEAUTIFY_FLAG" val="#wm#"/>
</p:tagLst>
</file>

<file path=ppt/tags/tag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diagram20201057_1*i*1"/>
  <p:tag name="KSO_WM_TEMPLATE_CATEGORY" val="diagram"/>
  <p:tag name="KSO_WM_TEMPLATE_INDEX" val="20201057"/>
  <p:tag name="KSO_WM_UNIT_LAYERLEVEL" val="1"/>
  <p:tag name="KSO_WM_TAG_VERSION" val="1.0"/>
  <p:tag name="KSO_WM_BEAUTIFY_FLAG" val="#wm#"/>
</p:tagLst>
</file>

<file path=ppt/tags/tag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diagram20201057_1*i*1"/>
  <p:tag name="KSO_WM_TEMPLATE_CATEGORY" val="diagram"/>
  <p:tag name="KSO_WM_TEMPLATE_INDEX" val="20201057"/>
  <p:tag name="KSO_WM_UNIT_LAYERLEVEL" val="1"/>
  <p:tag name="KSO_WM_TAG_VERSION" val="1.0"/>
  <p:tag name="KSO_WM_BEAUTIFY_FLAG" val="#wm#"/>
</p:tagLst>
</file>

<file path=ppt/tags/tag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diagram20201057_1*i*1"/>
  <p:tag name="KSO_WM_TEMPLATE_CATEGORY" val="diagram"/>
  <p:tag name="KSO_WM_TEMPLATE_INDEX" val="20201057"/>
  <p:tag name="KSO_WM_UNIT_LAYERLEVEL" val="1"/>
  <p:tag name="KSO_WM_TAG_VERSION" val="1.0"/>
  <p:tag name="KSO_WM_BEAUTIFY_FLAG" val="#wm#"/>
</p:tagLst>
</file>

<file path=ppt/tags/tag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diagram20201057_1*i*1"/>
  <p:tag name="KSO_WM_TEMPLATE_CATEGORY" val="diagram"/>
  <p:tag name="KSO_WM_TEMPLATE_INDEX" val="20201057"/>
  <p:tag name="KSO_WM_UNIT_LAYERLEVEL" val="1"/>
  <p:tag name="KSO_WM_TAG_VERSION" val="1.0"/>
  <p:tag name="KSO_WM_BEAUTIFY_FLAG" val="#wm#"/>
</p:tagLst>
</file>

<file path=ppt/tags/tag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diagram20201057_1*i*1"/>
  <p:tag name="KSO_WM_TEMPLATE_CATEGORY" val="diagram"/>
  <p:tag name="KSO_WM_TEMPLATE_INDEX" val="20201057"/>
  <p:tag name="KSO_WM_UNIT_LAYERLEVEL" val="1"/>
  <p:tag name="KSO_WM_TAG_VERSION" val="1.0"/>
  <p:tag name="KSO_WM_BEAUTIFY_FLAG" val="#wm#"/>
</p:tagLst>
</file>

<file path=ppt/tags/tag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diagram20201057_1*i*1"/>
  <p:tag name="KSO_WM_TEMPLATE_CATEGORY" val="diagram"/>
  <p:tag name="KSO_WM_TEMPLATE_INDEX" val="20201057"/>
  <p:tag name="KSO_WM_UNIT_LAYERLEVEL" val="1"/>
  <p:tag name="KSO_WM_TAG_VERSION" val="1.0"/>
  <p:tag name="KSO_WM_BEAUTIFY_FLAG" val="#wm#"/>
</p:tagLst>
</file>

<file path=ppt/tags/tag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diagram20201057_1*i*1"/>
  <p:tag name="KSO_WM_TEMPLATE_CATEGORY" val="diagram"/>
  <p:tag name="KSO_WM_TEMPLATE_INDEX" val="20201057"/>
  <p:tag name="KSO_WM_UNIT_LAYERLEVEL" val="1"/>
  <p:tag name="KSO_WM_TAG_VERSION" val="1.0"/>
  <p:tag name="KSO_WM_BEAUTIFY_FLAG" val="#wm#"/>
</p:tagLst>
</file>

<file path=ppt/tags/tag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diagram20201057_1*i*1"/>
  <p:tag name="KSO_WM_TEMPLATE_CATEGORY" val="diagram"/>
  <p:tag name="KSO_WM_TEMPLATE_INDEX" val="20201057"/>
  <p:tag name="KSO_WM_UNIT_LAYERLEVEL" val="1"/>
  <p:tag name="KSO_WM_TAG_VERSION" val="1.0"/>
  <p:tag name="KSO_WM_BEAUTIFY_FLAG" val="#wm#"/>
</p:tagLst>
</file>

<file path=ppt/tags/tag11.xml><?xml version="1.0" encoding="utf-8"?>
<p:tagLst xmlns:p="http://schemas.openxmlformats.org/presentationml/2006/main">
  <p:tag name="KSO_WPP_MARK_KEY" val="a1a786f4-9530-40b3-86f3-89dfbe2b07fe"/>
  <p:tag name="COMMONDATA" val="eyJoZGlkIjoiNmNmMTEwYTUxZWM0ZGQ3MDNjNGMxZjMyMGQ2NzYzOTEifQ=="/>
  <p:tag name="commondata" val="eyJoZGlkIjoiZTQwOWJjZjgzNGUxZWVkNzNjN2M3ZWYzZDZiODM3NmYifQ=="/>
</p:tagLst>
</file>

<file path=ppt/theme/theme1.xml><?xml version="1.0" encoding="utf-8"?>
<a:theme xmlns:a="http://schemas.openxmlformats.org/drawingml/2006/main" name="默认设计模板">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9EDEE"/>
      </a:accent5>
      <a:accent6>
        <a:srgbClr val="2D2D89"/>
      </a:accent6>
      <a:hlink>
        <a:srgbClr val="009999"/>
      </a:hlink>
      <a:folHlink>
        <a:srgbClr val="99CC00"/>
      </a:folHlink>
    </a:clrScheme>
    <a:fontScheme name="">
      <a:majorFont>
        <a:latin typeface="Arial"/>
        <a:ea typeface="宋体"/>
        <a:cs typeface=""/>
      </a:majorFont>
      <a:minorFont>
        <a:latin typeface="Arial"/>
        <a:ea typeface="宋体"/>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raClrSchemeLst>
    <a:extraClrScheme>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9EDEE"/>
        </a:accent5>
        <a:accent6>
          <a:srgbClr val="2D2D89"/>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4"/>
        </a:accent5>
        <a:accent6>
          <a:srgbClr val="E5895B"/>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7B7E5"/>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EBFAF7"/>
        </a:accent3>
        <a:accent4>
          <a:srgbClr val="000000"/>
        </a:accent4>
        <a:accent5>
          <a:srgbClr val="FFFFFF"/>
        </a:accent5>
        <a:accent6>
          <a:srgbClr val="7EB1E5"/>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7B7"/>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AAC1C1"/>
        </a:accent3>
        <a:accent4>
          <a:srgbClr val="DCDCDC"/>
        </a:accent4>
        <a:accent5>
          <a:srgbClr val="AAB8B8"/>
        </a:accent5>
        <a:accent6>
          <a:srgbClr val="6163B2"/>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C1AAAA"/>
        </a:accent3>
        <a:accent4>
          <a:srgbClr val="DCDCDC"/>
        </a:accent4>
        <a:accent5>
          <a:srgbClr val="E2ADAA"/>
        </a:accent5>
        <a:accent6>
          <a:srgbClr val="AA6C55"/>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AAAACA"/>
        </a:accent3>
        <a:accent4>
          <a:srgbClr val="DCDCDC"/>
        </a:accent4>
        <a:accent5>
          <a:srgbClr val="ADB9E2"/>
        </a:accent5>
        <a:accent6>
          <a:srgbClr val="009D00"/>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AAAAAA"/>
        </a:accent3>
        <a:accent4>
          <a:srgbClr val="DCDCDC"/>
        </a:accent4>
        <a:accent5>
          <a:srgbClr val="AAADCA"/>
        </a:accent5>
        <a:accent6>
          <a:srgbClr val="3E7B43"/>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B9BAB6"/>
        </a:accent3>
        <a:accent4>
          <a:srgbClr val="DCDCDC"/>
        </a:accent4>
        <a:accent5>
          <a:srgbClr val="C7C7C1"/>
        </a:accent5>
        <a:accent6>
          <a:srgbClr val="728D9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B9B9CA"/>
        </a:accent3>
        <a:accent4>
          <a:srgbClr val="DCDCDC"/>
        </a:accent4>
        <a:accent5>
          <a:srgbClr val="B7B5BF"/>
        </a:accent5>
        <a:accent6>
          <a:srgbClr val="5B5BE5"/>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B3AFAB"/>
        </a:accent3>
        <a:accent4>
          <a:srgbClr val="DCDCDC"/>
        </a:accent4>
        <a:accent5>
          <a:srgbClr val="C5BFBC"/>
        </a:accent5>
        <a:accent6>
          <a:srgbClr val="805529"/>
        </a:accent6>
        <a:hlink>
          <a:srgbClr val="CCB400"/>
        </a:hlink>
        <a:folHlink>
          <a:srgbClr val="8C9EA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1059</Words>
  <Application>WPS 演示</Application>
  <PresentationFormat>宽屏</PresentationFormat>
  <Paragraphs>74</Paragraphs>
  <Slides>19</Slides>
  <Notes>1</Notes>
  <HiddenSlides>0</HiddenSlides>
  <MMClips>0</MMClips>
  <ScaleCrop>false</ScaleCrop>
  <HeadingPairs>
    <vt:vector size="6" baseType="variant">
      <vt:variant>
        <vt:lpstr>已用的字体</vt:lpstr>
      </vt:variant>
      <vt:variant>
        <vt:i4>8</vt:i4>
      </vt:variant>
      <vt:variant>
        <vt:lpstr>主题</vt:lpstr>
      </vt:variant>
      <vt:variant>
        <vt:i4>1</vt:i4>
      </vt:variant>
      <vt:variant>
        <vt:lpstr>幻灯片标题</vt:lpstr>
      </vt:variant>
      <vt:variant>
        <vt:i4>19</vt:i4>
      </vt:variant>
    </vt:vector>
  </HeadingPairs>
  <TitlesOfParts>
    <vt:vector size="28" baseType="lpstr">
      <vt:lpstr>Arial</vt:lpstr>
      <vt:lpstr>宋体</vt:lpstr>
      <vt:lpstr>Wingdings</vt:lpstr>
      <vt:lpstr>微软雅黑</vt:lpstr>
      <vt:lpstr>阿里巴巴普惠体 Medium</vt:lpstr>
      <vt:lpstr>阿里巴巴普惠体 Heavy</vt:lpstr>
      <vt:lpstr>仿宋</vt:lpstr>
      <vt:lpstr>Arial Unicode MS</vt:lpstr>
      <vt:lpstr>默认设计模板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Administrator</dc:creator>
  <cp:lastModifiedBy>木头人</cp:lastModifiedBy>
  <cp:revision>197</cp:revision>
  <dcterms:created xsi:type="dcterms:W3CDTF">2022-07-04T14:56:00Z</dcterms:created>
  <dcterms:modified xsi:type="dcterms:W3CDTF">2024-10-11T08:07:05Z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2052-11.1.0.12763</vt:lpwstr>
  </property>
  <property fmtid="{D5CDD505-2E9C-101B-9397-08002B2CF9AE}" pid="3" name="ICV">
    <vt:lpwstr>9EB69B7E22C44619856D2AA851CE79E4</vt:lpwstr>
  </property>
  <property fmtid="{D5CDD505-2E9C-101B-9397-08002B2CF9AE}" pid="4" name="KSOSaveFontToCloudKey">
    <vt:lpwstr>832115911_btnclosed</vt:lpwstr>
  </property>
</Properties>
</file>