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18" r:id="rId3"/>
    <p:sldId id="258" r:id="rId5"/>
    <p:sldId id="329" r:id="rId6"/>
    <p:sldId id="355" r:id="rId7"/>
    <p:sldId id="322" r:id="rId8"/>
    <p:sldId id="333" r:id="rId9"/>
  </p:sldIdLst>
  <p:sldSz cx="12192000" cy="6858000"/>
  <p:notesSz cx="7103745" cy="10234295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6" userDrawn="1">
          <p15:clr>
            <a:srgbClr val="A4A3A4"/>
          </p15:clr>
        </p15:guide>
        <p15:guide id="1" pos="38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6AE"/>
    <a:srgbClr val="5294BA"/>
    <a:srgbClr val="6AA4C4"/>
    <a:srgbClr val="23B9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 showGuides="1">
      <p:cViewPr>
        <p:scale>
          <a:sx n="85" d="100"/>
          <a:sy n="85" d="100"/>
        </p:scale>
        <p:origin x="-876" y="-630"/>
      </p:cViewPr>
      <p:guideLst>
        <p:guide orient="horz" pos="2216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09T11:15:15.392" idx="1">
    <p:pos x="7689" y="131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4FAC8-256A-41C1-A953-7BC1346C89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21FAF-9649-42DA-91A5-8EB31004165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21FAF-9649-42DA-91A5-8EB3100416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21FAF-9649-42DA-91A5-8EB3100416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5CDC65-2690-451B-9C45-11DF765D09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5CDC65-2690-451B-9C45-11DF765D09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21FAF-9649-42DA-91A5-8EB3100416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21FAF-9649-42DA-91A5-8EB3100416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0F42DC0-2E3F-F440-A3AA-64F0AA1F84F2}" type="datetime1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C5FC99A0-26D8-5E4B-82FB-70809BCEE9F6}" type="slidenum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comments" Target="../comments/comment1.xml"/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2" b="11275"/>
          <a:stretch>
            <a:fillRect/>
          </a:stretch>
        </p:blipFill>
        <p:spPr>
          <a:xfrm>
            <a:off x="-2" y="0"/>
            <a:ext cx="12192001" cy="482687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158587" y="3245005"/>
            <a:ext cx="5516739" cy="2756869"/>
          </a:xfrm>
          <a:prstGeom prst="rect">
            <a:avLst/>
          </a:prstGeom>
          <a:solidFill>
            <a:srgbClr val="6AA4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024330" y="2579789"/>
            <a:ext cx="1633322" cy="1633913"/>
            <a:chOff x="1399488" y="1373932"/>
            <a:chExt cx="1225151" cy="1225151"/>
          </a:xfrm>
        </p:grpSpPr>
        <p:sp>
          <p:nvSpPr>
            <p:cNvPr id="9" name="椭圆 8"/>
            <p:cNvSpPr/>
            <p:nvPr/>
          </p:nvSpPr>
          <p:spPr>
            <a:xfrm>
              <a:off x="1399488" y="1373932"/>
              <a:ext cx="1225151" cy="12251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4C86A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457804" y="1707654"/>
              <a:ext cx="1093134" cy="623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4C86AE"/>
                  </a:solidFill>
                  <a:latin typeface="Impact" panose="020B0806030902050204" pitchFamily="34" charset="0"/>
                </a:rPr>
                <a:t>Part1</a:t>
              </a:r>
              <a:endParaRPr lang="zh-CN" altLang="en-US" sz="4800" dirty="0">
                <a:solidFill>
                  <a:srgbClr val="4C86A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11356" y="4496136"/>
            <a:ext cx="5240346" cy="756011"/>
            <a:chOff x="339620" y="2810858"/>
            <a:chExt cx="3930771" cy="566877"/>
          </a:xfrm>
        </p:grpSpPr>
        <p:sp>
          <p:nvSpPr>
            <p:cNvPr id="12" name="TextBox 11"/>
            <p:cNvSpPr txBox="1"/>
            <p:nvPr/>
          </p:nvSpPr>
          <p:spPr>
            <a:xfrm>
              <a:off x="878282" y="2940163"/>
              <a:ext cx="3392109" cy="437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社旗县中医院肾病科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Freeform 168"/>
            <p:cNvSpPr>
              <a:spLocks noEditPoints="1"/>
            </p:cNvSpPr>
            <p:nvPr/>
          </p:nvSpPr>
          <p:spPr bwMode="auto">
            <a:xfrm>
              <a:off x="339620" y="2810858"/>
              <a:ext cx="482016" cy="495989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90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14039" y="5830176"/>
            <a:ext cx="4627061" cy="520700"/>
          </a:xfrm>
          <a:prstGeom prst="rect">
            <a:avLst/>
          </a:prstGeom>
          <a:noFill/>
        </p:spPr>
        <p:txBody>
          <a:bodyPr wrap="square" lIns="91431" tIns="45715" rIns="91431" bIns="4571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模板所有页面均有动画，修改方便，这里可以输入章节标题，呵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在哪里嘲内页图片可自由替换。</a:t>
            </a:r>
            <a:endParaRPr lang="zh-CN" altLang="en-US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7876" y="5044337"/>
            <a:ext cx="3465830" cy="70548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介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1221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呵护绍</a:t>
            </a:r>
            <a:endParaRPr lang="zh-CN" altLang="en-US" sz="4000" b="1" dirty="0">
              <a:solidFill>
                <a:srgbClr val="4C86A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4536">
        <p14:doors dir="vert"/>
      </p:transition>
    </mc:Choice>
    <mc:Fallback>
      <p:transition spd="slow" advTm="45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99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53" y="0"/>
            <a:ext cx="12190413" cy="192066"/>
          </a:xfrm>
          <a:prstGeom prst="rect">
            <a:avLst/>
          </a:prstGeom>
          <a:solidFill>
            <a:srgbClr val="4C86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53" y="6667522"/>
            <a:ext cx="12190413" cy="192066"/>
          </a:xfrm>
          <a:prstGeom prst="rect">
            <a:avLst/>
          </a:prstGeom>
          <a:solidFill>
            <a:srgbClr val="4C86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" name="KSO_Shape"/>
          <p:cNvSpPr/>
          <p:nvPr/>
        </p:nvSpPr>
        <p:spPr>
          <a:xfrm>
            <a:off x="7637145" y="2322195"/>
            <a:ext cx="302260" cy="269875"/>
          </a:xfrm>
          <a:custGeom>
            <a:avLst/>
            <a:gdLst>
              <a:gd name="connsiteX0" fmla="*/ 363514 w 648072"/>
              <a:gd name="connsiteY0" fmla="*/ 144016 h 648072"/>
              <a:gd name="connsiteX1" fmla="*/ 543534 w 648072"/>
              <a:gd name="connsiteY1" fmla="*/ 324036 h 648072"/>
              <a:gd name="connsiteX2" fmla="*/ 363514 w 648072"/>
              <a:gd name="connsiteY2" fmla="*/ 504056 h 648072"/>
              <a:gd name="connsiteX3" fmla="*/ 363514 w 648072"/>
              <a:gd name="connsiteY3" fmla="*/ 414046 h 648072"/>
              <a:gd name="connsiteX4" fmla="*/ 104538 w 648072"/>
              <a:gd name="connsiteY4" fmla="*/ 414046 h 648072"/>
              <a:gd name="connsiteX5" fmla="*/ 104538 w 648072"/>
              <a:gd name="connsiteY5" fmla="*/ 234026 h 648072"/>
              <a:gd name="connsiteX6" fmla="*/ 363514 w 648072"/>
              <a:gd name="connsiteY6" fmla="*/ 234026 h 648072"/>
              <a:gd name="connsiteX7" fmla="*/ 324036 w 648072"/>
              <a:gd name="connsiteY7" fmla="*/ 37381 h 648072"/>
              <a:gd name="connsiteX8" fmla="*/ 37381 w 648072"/>
              <a:gd name="connsiteY8" fmla="*/ 324036 h 648072"/>
              <a:gd name="connsiteX9" fmla="*/ 324036 w 648072"/>
              <a:gd name="connsiteY9" fmla="*/ 610691 h 648072"/>
              <a:gd name="connsiteX10" fmla="*/ 610691 w 648072"/>
              <a:gd name="connsiteY10" fmla="*/ 324036 h 648072"/>
              <a:gd name="connsiteX11" fmla="*/ 324036 w 648072"/>
              <a:gd name="connsiteY11" fmla="*/ 37381 h 648072"/>
              <a:gd name="connsiteX12" fmla="*/ 324036 w 648072"/>
              <a:gd name="connsiteY12" fmla="*/ 0 h 648072"/>
              <a:gd name="connsiteX13" fmla="*/ 648072 w 648072"/>
              <a:gd name="connsiteY13" fmla="*/ 324036 h 648072"/>
              <a:gd name="connsiteX14" fmla="*/ 324036 w 648072"/>
              <a:gd name="connsiteY14" fmla="*/ 648072 h 648072"/>
              <a:gd name="connsiteX15" fmla="*/ 0 w 648072"/>
              <a:gd name="connsiteY15" fmla="*/ 324036 h 648072"/>
              <a:gd name="connsiteX16" fmla="*/ 324036 w 648072"/>
              <a:gd name="connsiteY1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48072" h="648072">
                <a:moveTo>
                  <a:pt x="363514" y="144016"/>
                </a:moveTo>
                <a:lnTo>
                  <a:pt x="543534" y="324036"/>
                </a:lnTo>
                <a:lnTo>
                  <a:pt x="363514" y="504056"/>
                </a:lnTo>
                <a:lnTo>
                  <a:pt x="363514" y="414046"/>
                </a:lnTo>
                <a:lnTo>
                  <a:pt x="104538" y="414046"/>
                </a:lnTo>
                <a:lnTo>
                  <a:pt x="104538" y="234026"/>
                </a:lnTo>
                <a:lnTo>
                  <a:pt x="363514" y="234026"/>
                </a:lnTo>
                <a:close/>
                <a:moveTo>
                  <a:pt x="324036" y="37381"/>
                </a:moveTo>
                <a:cubicBezTo>
                  <a:pt x="165721" y="37381"/>
                  <a:pt x="37381" y="165721"/>
                  <a:pt x="37381" y="324036"/>
                </a:cubicBezTo>
                <a:cubicBezTo>
                  <a:pt x="37381" y="482351"/>
                  <a:pt x="165721" y="610691"/>
                  <a:pt x="324036" y="610691"/>
                </a:cubicBezTo>
                <a:cubicBezTo>
                  <a:pt x="482351" y="610691"/>
                  <a:pt x="610691" y="482351"/>
                  <a:pt x="610691" y="324036"/>
                </a:cubicBezTo>
                <a:cubicBezTo>
                  <a:pt x="610691" y="165721"/>
                  <a:pt x="482351" y="37381"/>
                  <a:pt x="324036" y="37381"/>
                </a:cubicBezTo>
                <a:close/>
                <a:moveTo>
                  <a:pt x="324036" y="0"/>
                </a:moveTo>
                <a:cubicBezTo>
                  <a:pt x="502996" y="0"/>
                  <a:pt x="648072" y="145076"/>
                  <a:pt x="648072" y="324036"/>
                </a:cubicBezTo>
                <a:cubicBezTo>
                  <a:pt x="648072" y="502996"/>
                  <a:pt x="502996" y="648072"/>
                  <a:pt x="324036" y="648072"/>
                </a:cubicBezTo>
                <a:cubicBezTo>
                  <a:pt x="145076" y="648072"/>
                  <a:pt x="0" y="502996"/>
                  <a:pt x="0" y="324036"/>
                </a:cubicBezTo>
                <a:cubicBezTo>
                  <a:pt x="0" y="145076"/>
                  <a:pt x="145076" y="0"/>
                  <a:pt x="3240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00" b="1"/>
          </a:p>
        </p:txBody>
      </p:sp>
      <p:sp>
        <p:nvSpPr>
          <p:cNvPr id="9" name="KSO_Shape"/>
          <p:cNvSpPr/>
          <p:nvPr/>
        </p:nvSpPr>
        <p:spPr>
          <a:xfrm>
            <a:off x="7656830" y="3219450"/>
            <a:ext cx="289560" cy="289560"/>
          </a:xfrm>
          <a:custGeom>
            <a:avLst/>
            <a:gdLst>
              <a:gd name="connsiteX0" fmla="*/ 363514 w 648072"/>
              <a:gd name="connsiteY0" fmla="*/ 144016 h 648072"/>
              <a:gd name="connsiteX1" fmla="*/ 543534 w 648072"/>
              <a:gd name="connsiteY1" fmla="*/ 324036 h 648072"/>
              <a:gd name="connsiteX2" fmla="*/ 363514 w 648072"/>
              <a:gd name="connsiteY2" fmla="*/ 504056 h 648072"/>
              <a:gd name="connsiteX3" fmla="*/ 363514 w 648072"/>
              <a:gd name="connsiteY3" fmla="*/ 414046 h 648072"/>
              <a:gd name="connsiteX4" fmla="*/ 104538 w 648072"/>
              <a:gd name="connsiteY4" fmla="*/ 414046 h 648072"/>
              <a:gd name="connsiteX5" fmla="*/ 104538 w 648072"/>
              <a:gd name="connsiteY5" fmla="*/ 234026 h 648072"/>
              <a:gd name="connsiteX6" fmla="*/ 363514 w 648072"/>
              <a:gd name="connsiteY6" fmla="*/ 234026 h 648072"/>
              <a:gd name="connsiteX7" fmla="*/ 324036 w 648072"/>
              <a:gd name="connsiteY7" fmla="*/ 37381 h 648072"/>
              <a:gd name="connsiteX8" fmla="*/ 37381 w 648072"/>
              <a:gd name="connsiteY8" fmla="*/ 324036 h 648072"/>
              <a:gd name="connsiteX9" fmla="*/ 324036 w 648072"/>
              <a:gd name="connsiteY9" fmla="*/ 610691 h 648072"/>
              <a:gd name="connsiteX10" fmla="*/ 610691 w 648072"/>
              <a:gd name="connsiteY10" fmla="*/ 324036 h 648072"/>
              <a:gd name="connsiteX11" fmla="*/ 324036 w 648072"/>
              <a:gd name="connsiteY11" fmla="*/ 37381 h 648072"/>
              <a:gd name="connsiteX12" fmla="*/ 324036 w 648072"/>
              <a:gd name="connsiteY12" fmla="*/ 0 h 648072"/>
              <a:gd name="connsiteX13" fmla="*/ 648072 w 648072"/>
              <a:gd name="connsiteY13" fmla="*/ 324036 h 648072"/>
              <a:gd name="connsiteX14" fmla="*/ 324036 w 648072"/>
              <a:gd name="connsiteY14" fmla="*/ 648072 h 648072"/>
              <a:gd name="connsiteX15" fmla="*/ 0 w 648072"/>
              <a:gd name="connsiteY15" fmla="*/ 324036 h 648072"/>
              <a:gd name="connsiteX16" fmla="*/ 324036 w 648072"/>
              <a:gd name="connsiteY1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48072" h="648072">
                <a:moveTo>
                  <a:pt x="363514" y="144016"/>
                </a:moveTo>
                <a:lnTo>
                  <a:pt x="543534" y="324036"/>
                </a:lnTo>
                <a:lnTo>
                  <a:pt x="363514" y="504056"/>
                </a:lnTo>
                <a:lnTo>
                  <a:pt x="363514" y="414046"/>
                </a:lnTo>
                <a:lnTo>
                  <a:pt x="104538" y="414046"/>
                </a:lnTo>
                <a:lnTo>
                  <a:pt x="104538" y="234026"/>
                </a:lnTo>
                <a:lnTo>
                  <a:pt x="363514" y="234026"/>
                </a:lnTo>
                <a:close/>
                <a:moveTo>
                  <a:pt x="324036" y="37381"/>
                </a:moveTo>
                <a:cubicBezTo>
                  <a:pt x="165721" y="37381"/>
                  <a:pt x="37381" y="165721"/>
                  <a:pt x="37381" y="324036"/>
                </a:cubicBezTo>
                <a:cubicBezTo>
                  <a:pt x="37381" y="482351"/>
                  <a:pt x="165721" y="610691"/>
                  <a:pt x="324036" y="610691"/>
                </a:cubicBezTo>
                <a:cubicBezTo>
                  <a:pt x="482351" y="610691"/>
                  <a:pt x="610691" y="482351"/>
                  <a:pt x="610691" y="324036"/>
                </a:cubicBezTo>
                <a:cubicBezTo>
                  <a:pt x="610691" y="165721"/>
                  <a:pt x="482351" y="37381"/>
                  <a:pt x="324036" y="37381"/>
                </a:cubicBezTo>
                <a:close/>
                <a:moveTo>
                  <a:pt x="324036" y="0"/>
                </a:moveTo>
                <a:cubicBezTo>
                  <a:pt x="502996" y="0"/>
                  <a:pt x="648072" y="145076"/>
                  <a:pt x="648072" y="324036"/>
                </a:cubicBezTo>
                <a:cubicBezTo>
                  <a:pt x="648072" y="502996"/>
                  <a:pt x="502996" y="648072"/>
                  <a:pt x="324036" y="648072"/>
                </a:cubicBezTo>
                <a:cubicBezTo>
                  <a:pt x="145076" y="648072"/>
                  <a:pt x="0" y="502996"/>
                  <a:pt x="0" y="324036"/>
                </a:cubicBezTo>
                <a:cubicBezTo>
                  <a:pt x="0" y="145076"/>
                  <a:pt x="145076" y="0"/>
                  <a:pt x="3240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00" b="1"/>
          </a:p>
        </p:txBody>
      </p:sp>
      <p:sp>
        <p:nvSpPr>
          <p:cNvPr id="12" name="KSO_Shape"/>
          <p:cNvSpPr/>
          <p:nvPr/>
        </p:nvSpPr>
        <p:spPr>
          <a:xfrm>
            <a:off x="7656830" y="4211955"/>
            <a:ext cx="289560" cy="289560"/>
          </a:xfrm>
          <a:custGeom>
            <a:avLst/>
            <a:gdLst>
              <a:gd name="connsiteX0" fmla="*/ 363514 w 648072"/>
              <a:gd name="connsiteY0" fmla="*/ 144016 h 648072"/>
              <a:gd name="connsiteX1" fmla="*/ 543534 w 648072"/>
              <a:gd name="connsiteY1" fmla="*/ 324036 h 648072"/>
              <a:gd name="connsiteX2" fmla="*/ 363514 w 648072"/>
              <a:gd name="connsiteY2" fmla="*/ 504056 h 648072"/>
              <a:gd name="connsiteX3" fmla="*/ 363514 w 648072"/>
              <a:gd name="connsiteY3" fmla="*/ 414046 h 648072"/>
              <a:gd name="connsiteX4" fmla="*/ 104538 w 648072"/>
              <a:gd name="connsiteY4" fmla="*/ 414046 h 648072"/>
              <a:gd name="connsiteX5" fmla="*/ 104538 w 648072"/>
              <a:gd name="connsiteY5" fmla="*/ 234026 h 648072"/>
              <a:gd name="connsiteX6" fmla="*/ 363514 w 648072"/>
              <a:gd name="connsiteY6" fmla="*/ 234026 h 648072"/>
              <a:gd name="connsiteX7" fmla="*/ 324036 w 648072"/>
              <a:gd name="connsiteY7" fmla="*/ 37381 h 648072"/>
              <a:gd name="connsiteX8" fmla="*/ 37381 w 648072"/>
              <a:gd name="connsiteY8" fmla="*/ 324036 h 648072"/>
              <a:gd name="connsiteX9" fmla="*/ 324036 w 648072"/>
              <a:gd name="connsiteY9" fmla="*/ 610691 h 648072"/>
              <a:gd name="connsiteX10" fmla="*/ 610691 w 648072"/>
              <a:gd name="connsiteY10" fmla="*/ 324036 h 648072"/>
              <a:gd name="connsiteX11" fmla="*/ 324036 w 648072"/>
              <a:gd name="connsiteY11" fmla="*/ 37381 h 648072"/>
              <a:gd name="connsiteX12" fmla="*/ 324036 w 648072"/>
              <a:gd name="connsiteY12" fmla="*/ 0 h 648072"/>
              <a:gd name="connsiteX13" fmla="*/ 648072 w 648072"/>
              <a:gd name="connsiteY13" fmla="*/ 324036 h 648072"/>
              <a:gd name="connsiteX14" fmla="*/ 324036 w 648072"/>
              <a:gd name="connsiteY14" fmla="*/ 648072 h 648072"/>
              <a:gd name="connsiteX15" fmla="*/ 0 w 648072"/>
              <a:gd name="connsiteY15" fmla="*/ 324036 h 648072"/>
              <a:gd name="connsiteX16" fmla="*/ 324036 w 648072"/>
              <a:gd name="connsiteY1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48072" h="648072">
                <a:moveTo>
                  <a:pt x="363514" y="144016"/>
                </a:moveTo>
                <a:lnTo>
                  <a:pt x="543534" y="324036"/>
                </a:lnTo>
                <a:lnTo>
                  <a:pt x="363514" y="504056"/>
                </a:lnTo>
                <a:lnTo>
                  <a:pt x="363514" y="414046"/>
                </a:lnTo>
                <a:lnTo>
                  <a:pt x="104538" y="414046"/>
                </a:lnTo>
                <a:lnTo>
                  <a:pt x="104538" y="234026"/>
                </a:lnTo>
                <a:lnTo>
                  <a:pt x="363514" y="234026"/>
                </a:lnTo>
                <a:close/>
                <a:moveTo>
                  <a:pt x="324036" y="37381"/>
                </a:moveTo>
                <a:cubicBezTo>
                  <a:pt x="165721" y="37381"/>
                  <a:pt x="37381" y="165721"/>
                  <a:pt x="37381" y="324036"/>
                </a:cubicBezTo>
                <a:cubicBezTo>
                  <a:pt x="37381" y="482351"/>
                  <a:pt x="165721" y="610691"/>
                  <a:pt x="324036" y="610691"/>
                </a:cubicBezTo>
                <a:cubicBezTo>
                  <a:pt x="482351" y="610691"/>
                  <a:pt x="610691" y="482351"/>
                  <a:pt x="610691" y="324036"/>
                </a:cubicBezTo>
                <a:cubicBezTo>
                  <a:pt x="610691" y="165721"/>
                  <a:pt x="482351" y="37381"/>
                  <a:pt x="324036" y="37381"/>
                </a:cubicBezTo>
                <a:close/>
                <a:moveTo>
                  <a:pt x="324036" y="0"/>
                </a:moveTo>
                <a:cubicBezTo>
                  <a:pt x="502996" y="0"/>
                  <a:pt x="648072" y="145076"/>
                  <a:pt x="648072" y="324036"/>
                </a:cubicBezTo>
                <a:cubicBezTo>
                  <a:pt x="648072" y="502996"/>
                  <a:pt x="502996" y="648072"/>
                  <a:pt x="324036" y="648072"/>
                </a:cubicBezTo>
                <a:cubicBezTo>
                  <a:pt x="145076" y="648072"/>
                  <a:pt x="0" y="502996"/>
                  <a:pt x="0" y="324036"/>
                </a:cubicBezTo>
                <a:cubicBezTo>
                  <a:pt x="0" y="145076"/>
                  <a:pt x="145076" y="0"/>
                  <a:pt x="3240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00" b="1"/>
          </a:p>
        </p:txBody>
      </p:sp>
      <p:sp>
        <p:nvSpPr>
          <p:cNvPr id="15" name="KSO_Shape"/>
          <p:cNvSpPr/>
          <p:nvPr/>
        </p:nvSpPr>
        <p:spPr>
          <a:xfrm>
            <a:off x="7656830" y="5052060"/>
            <a:ext cx="289560" cy="289560"/>
          </a:xfrm>
          <a:custGeom>
            <a:avLst/>
            <a:gdLst>
              <a:gd name="connsiteX0" fmla="*/ 363514 w 648072"/>
              <a:gd name="connsiteY0" fmla="*/ 144016 h 648072"/>
              <a:gd name="connsiteX1" fmla="*/ 543534 w 648072"/>
              <a:gd name="connsiteY1" fmla="*/ 324036 h 648072"/>
              <a:gd name="connsiteX2" fmla="*/ 363514 w 648072"/>
              <a:gd name="connsiteY2" fmla="*/ 504056 h 648072"/>
              <a:gd name="connsiteX3" fmla="*/ 363514 w 648072"/>
              <a:gd name="connsiteY3" fmla="*/ 414046 h 648072"/>
              <a:gd name="connsiteX4" fmla="*/ 104538 w 648072"/>
              <a:gd name="connsiteY4" fmla="*/ 414046 h 648072"/>
              <a:gd name="connsiteX5" fmla="*/ 104538 w 648072"/>
              <a:gd name="connsiteY5" fmla="*/ 234026 h 648072"/>
              <a:gd name="connsiteX6" fmla="*/ 363514 w 648072"/>
              <a:gd name="connsiteY6" fmla="*/ 234026 h 648072"/>
              <a:gd name="connsiteX7" fmla="*/ 324036 w 648072"/>
              <a:gd name="connsiteY7" fmla="*/ 37381 h 648072"/>
              <a:gd name="connsiteX8" fmla="*/ 37381 w 648072"/>
              <a:gd name="connsiteY8" fmla="*/ 324036 h 648072"/>
              <a:gd name="connsiteX9" fmla="*/ 324036 w 648072"/>
              <a:gd name="connsiteY9" fmla="*/ 610691 h 648072"/>
              <a:gd name="connsiteX10" fmla="*/ 610691 w 648072"/>
              <a:gd name="connsiteY10" fmla="*/ 324036 h 648072"/>
              <a:gd name="connsiteX11" fmla="*/ 324036 w 648072"/>
              <a:gd name="connsiteY11" fmla="*/ 37381 h 648072"/>
              <a:gd name="connsiteX12" fmla="*/ 324036 w 648072"/>
              <a:gd name="connsiteY12" fmla="*/ 0 h 648072"/>
              <a:gd name="connsiteX13" fmla="*/ 648072 w 648072"/>
              <a:gd name="connsiteY13" fmla="*/ 324036 h 648072"/>
              <a:gd name="connsiteX14" fmla="*/ 324036 w 648072"/>
              <a:gd name="connsiteY14" fmla="*/ 648072 h 648072"/>
              <a:gd name="connsiteX15" fmla="*/ 0 w 648072"/>
              <a:gd name="connsiteY15" fmla="*/ 324036 h 648072"/>
              <a:gd name="connsiteX16" fmla="*/ 324036 w 648072"/>
              <a:gd name="connsiteY1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48072" h="648072">
                <a:moveTo>
                  <a:pt x="363514" y="144016"/>
                </a:moveTo>
                <a:lnTo>
                  <a:pt x="543534" y="324036"/>
                </a:lnTo>
                <a:lnTo>
                  <a:pt x="363514" y="504056"/>
                </a:lnTo>
                <a:lnTo>
                  <a:pt x="363514" y="414046"/>
                </a:lnTo>
                <a:lnTo>
                  <a:pt x="104538" y="414046"/>
                </a:lnTo>
                <a:lnTo>
                  <a:pt x="104538" y="234026"/>
                </a:lnTo>
                <a:lnTo>
                  <a:pt x="363514" y="234026"/>
                </a:lnTo>
                <a:close/>
                <a:moveTo>
                  <a:pt x="324036" y="37381"/>
                </a:moveTo>
                <a:cubicBezTo>
                  <a:pt x="165721" y="37381"/>
                  <a:pt x="37381" y="165721"/>
                  <a:pt x="37381" y="324036"/>
                </a:cubicBezTo>
                <a:cubicBezTo>
                  <a:pt x="37381" y="482351"/>
                  <a:pt x="165721" y="610691"/>
                  <a:pt x="324036" y="610691"/>
                </a:cubicBezTo>
                <a:cubicBezTo>
                  <a:pt x="482351" y="610691"/>
                  <a:pt x="610691" y="482351"/>
                  <a:pt x="610691" y="324036"/>
                </a:cubicBezTo>
                <a:cubicBezTo>
                  <a:pt x="610691" y="165721"/>
                  <a:pt x="482351" y="37381"/>
                  <a:pt x="324036" y="37381"/>
                </a:cubicBezTo>
                <a:close/>
                <a:moveTo>
                  <a:pt x="324036" y="0"/>
                </a:moveTo>
                <a:cubicBezTo>
                  <a:pt x="502996" y="0"/>
                  <a:pt x="648072" y="145076"/>
                  <a:pt x="648072" y="324036"/>
                </a:cubicBezTo>
                <a:cubicBezTo>
                  <a:pt x="648072" y="502996"/>
                  <a:pt x="502996" y="648072"/>
                  <a:pt x="324036" y="648072"/>
                </a:cubicBezTo>
                <a:cubicBezTo>
                  <a:pt x="145076" y="648072"/>
                  <a:pt x="0" y="502996"/>
                  <a:pt x="0" y="324036"/>
                </a:cubicBezTo>
                <a:cubicBezTo>
                  <a:pt x="0" y="145076"/>
                  <a:pt x="145076" y="0"/>
                  <a:pt x="3240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00" b="1"/>
          </a:p>
        </p:txBody>
      </p:sp>
      <p:sp>
        <p:nvSpPr>
          <p:cNvPr id="29" name="TextBox 28"/>
          <p:cNvSpPr txBox="1"/>
          <p:nvPr/>
        </p:nvSpPr>
        <p:spPr>
          <a:xfrm>
            <a:off x="871653" y="345124"/>
            <a:ext cx="2111960" cy="82232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目录页</a:t>
            </a:r>
            <a:endParaRPr lang="zh-CN" altLang="en-US" sz="43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746" y="3219252"/>
            <a:ext cx="3853254" cy="345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文本框 33"/>
          <p:cNvSpPr txBox="1"/>
          <p:nvPr/>
        </p:nvSpPr>
        <p:spPr>
          <a:xfrm>
            <a:off x="-635" y="192405"/>
            <a:ext cx="12191365" cy="66516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/>
              <a:t>社旗县中医院透析室投入使用！</a:t>
            </a:r>
            <a:endParaRPr lang="zh-CN" altLang="en-US"/>
          </a:p>
          <a:p>
            <a:pPr>
              <a:lnSpc>
                <a:spcPct val="210000"/>
              </a:lnSpc>
            </a:pPr>
            <a:r>
              <a:rPr lang="zh-CN" altLang="en-US"/>
              <a:t>社旗县中医院肾内科病房位于住院部4层，目前开设病床30张，病房设计科学、人性化，环境温馨舒适。肾内科拥有一支不断进取、以中青年医疗骨干为核心的队伍，目前医护人员20余人，肾内科多次选派技术骨干人员赴河南省中医学院第一附属医院、河南省人民医院、南阳市中医院等多家医院进修学习，进一步提升了我院在诊疗肾脏病的专科技能，科室依托内科和肾病丰富的临床经验，在传统基础上锐意创新，开拓进取，业务水平不断提升，对各种原发、继发、急性、慢性肾脏病治疗方面经验丰富，能独立完成经静脉透析导管植入术，开展慢性肾衰的规范化血液透析，及急性中毒血液灌流治疗。</a:t>
            </a:r>
            <a:endParaRPr lang="zh-CN" altLang="en-US"/>
          </a:p>
          <a:p>
            <a:pPr>
              <a:lnSpc>
                <a:spcPct val="200000"/>
              </a:lnSpc>
            </a:pP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6602">
        <p14:doors dir="vert"/>
      </p:transition>
    </mc:Choice>
    <mc:Fallback>
      <p:transition spd="slow" advTm="66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标题 1"/>
          <p:cNvSpPr txBox="1"/>
          <p:nvPr/>
        </p:nvSpPr>
        <p:spPr>
          <a:xfrm>
            <a:off x="1062038" y="365125"/>
            <a:ext cx="2712254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A647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科室精英介绍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5A647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60120" y="1231900"/>
            <a:ext cx="1871980" cy="2244090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57150" cap="flat" cmpd="sng" algn="ctr">
            <a:solidFill>
              <a:srgbClr val="6CA83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5135" y="3794125"/>
            <a:ext cx="2672080" cy="313817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张坚  内科专家，肾内科暨血液净化室主任，老年心血管，肾病血液净化专家，河南省中西医结合学会肾病透析分会委员。多次在国家级知名医院和省市级医院进行进修学习。擅长：老年心脑血管、呼吸、消化系统疾病的诊治，精于急诊急救，肾病血液净化及各种并发症的防治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559300" y="1231265"/>
            <a:ext cx="1871980" cy="22447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 cap="flat" cmpd="sng" algn="ctr">
            <a:solidFill>
              <a:srgbClr val="FE577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274820" y="3871595"/>
            <a:ext cx="2441575" cy="266382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李军生：主治医师（业务院长），长期从事临床内科诊治工作，2001年在河南省胸科医院进修呼吸内科，具有丰富的临床经验，擅长各种急诊的抢救，呼吸内科疾病及心脑血管的诊治。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158480" y="1319530"/>
            <a:ext cx="1871980" cy="215646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7150" cap="flat" cmpd="sng" algn="ctr">
            <a:solidFill>
              <a:srgbClr val="D3371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830185" y="3870960"/>
            <a:ext cx="2490470" cy="28505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德申：长期从事临床工作，擅长临床常见病，多发病的诊断治疗，对气管炎，心脏病  脑血管病 高血压  糖尿病 肾病有特长。2014年在南阳市第二人民医院急诊科进修学习。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117965" y="3783965"/>
            <a:ext cx="2441575" cy="3166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500037" y="3079778"/>
            <a:ext cx="792000" cy="792000"/>
          </a:xfrm>
          <a:prstGeom prst="ellipse">
            <a:avLst/>
          </a:prstGeom>
          <a:solidFill>
            <a:srgbClr val="6CA83A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090262" y="3267343"/>
            <a:ext cx="792000" cy="792000"/>
          </a:xfrm>
          <a:prstGeom prst="ellipse">
            <a:avLst/>
          </a:prstGeom>
          <a:solidFill>
            <a:srgbClr val="FE5778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679852" y="3267978"/>
            <a:ext cx="792000" cy="792000"/>
          </a:xfrm>
          <a:prstGeom prst="ellipse">
            <a:avLst/>
          </a:prstGeom>
          <a:solidFill>
            <a:srgbClr val="D33715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KSO_Shape"/>
          <p:cNvSpPr/>
          <p:nvPr/>
        </p:nvSpPr>
        <p:spPr bwMode="auto">
          <a:xfrm>
            <a:off x="1752037" y="326737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KSO_Shape"/>
          <p:cNvSpPr/>
          <p:nvPr/>
        </p:nvSpPr>
        <p:spPr bwMode="auto">
          <a:xfrm>
            <a:off x="5347702" y="336770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KSO_Shape"/>
          <p:cNvSpPr/>
          <p:nvPr/>
        </p:nvSpPr>
        <p:spPr bwMode="auto">
          <a:xfrm>
            <a:off x="8944785" y="337786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bldLvl="0" animBg="1"/>
      <p:bldP spid="29" grpId="0"/>
      <p:bldP spid="30" grpId="0" bldLvl="0" animBg="1"/>
      <p:bldP spid="31" grpId="0"/>
      <p:bldP spid="32" grpId="0" bldLvl="0" animBg="1"/>
      <p:bldP spid="33" grpId="0"/>
      <p:bldP spid="35" grpId="0"/>
      <p:bldP spid="37" grpId="0" bldLvl="0" animBg="1"/>
      <p:bldP spid="40" grpId="0" bldLvl="0" animBg="1"/>
      <p:bldP spid="43" grpId="0" bldLvl="0" animBg="1"/>
      <p:bldP spid="48" grpId="0" bldLvl="0" animBg="1"/>
      <p:bldP spid="49" grpId="0" bldLvl="0" animBg="1"/>
      <p:bldP spid="5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标题 1"/>
          <p:cNvSpPr txBox="1"/>
          <p:nvPr/>
        </p:nvSpPr>
        <p:spPr>
          <a:xfrm>
            <a:off x="1062038" y="365125"/>
            <a:ext cx="2712254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A647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科室精英介绍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5A647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53415" y="914400"/>
            <a:ext cx="1871980" cy="2416810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57150" cap="flat" cmpd="sng" algn="ctr">
            <a:solidFill>
              <a:srgbClr val="6CA83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3365" y="3792220"/>
            <a:ext cx="2672080" cy="313817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李中州：本科学历，主治医师，进修于郑大一附院、南阳市中心医院等多家医院。擅长内科常见病、多发病的诊治。对心、脑血管，内分泌，泌尿系疾病如冠心病、脑梗塞、糖尿病、高血压、肾功能不全、肾病综合征等治疗积累了丰富的临床经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774440" y="1058545"/>
            <a:ext cx="1871980" cy="241744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 cap="flat" cmpd="sng" algn="ctr">
            <a:solidFill>
              <a:srgbClr val="FE577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489325" y="3792220"/>
            <a:ext cx="2441575" cy="266382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王世鹏：毕业于新乡医学院，本科学历，执业医师，擅长神经内科疾病，如脑梗死，脑出血，面神经炎，三叉神经痛，抑郁症，顽固性失眠等。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588760" y="1057910"/>
            <a:ext cx="1871980" cy="241808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7150" cap="flat" cmpd="sng" algn="ctr">
            <a:solidFill>
              <a:srgbClr val="D3371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254750" y="3794125"/>
            <a:ext cx="2490470" cy="266192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周景，住院医师，毕业于浙江中医药大学中医学专业，曾在河南中医药大学第儿附属医院实习一年，2021年3月在社旗县中医院参加工作，后又到南阳市第二人民医院肾病风湿免疫科进修学习。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43085" y="1058545"/>
            <a:ext cx="1871980" cy="2224405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57150" cap="flat" cmpd="sng" algn="ctr">
            <a:solidFill>
              <a:srgbClr val="55C3C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163050" y="4004945"/>
            <a:ext cx="2441575" cy="288163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王奕伟，住院医师，毕业于河南科技大学临床医学专业。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2018-2019年于南阳医专第一附属医院轮转学习1年，2019-2021年于南阳南石医院进行2年的全科医师培训。现于社旗县中医院肾病科工作。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231432" y="3115338"/>
            <a:ext cx="792000" cy="792000"/>
          </a:xfrm>
          <a:prstGeom prst="ellipse">
            <a:avLst/>
          </a:prstGeom>
          <a:solidFill>
            <a:srgbClr val="6CA83A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314292" y="3115578"/>
            <a:ext cx="792000" cy="792000"/>
          </a:xfrm>
          <a:prstGeom prst="ellipse">
            <a:avLst/>
          </a:prstGeom>
          <a:solidFill>
            <a:srgbClr val="FE5778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128547" y="3115578"/>
            <a:ext cx="792000" cy="792000"/>
          </a:xfrm>
          <a:prstGeom prst="ellipse">
            <a:avLst/>
          </a:prstGeom>
          <a:solidFill>
            <a:srgbClr val="D33715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983441" y="3116213"/>
            <a:ext cx="792000" cy="792000"/>
          </a:xfrm>
          <a:prstGeom prst="ellipse">
            <a:avLst/>
          </a:prstGeom>
          <a:solidFill>
            <a:srgbClr val="55C3C8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KSO_Shape"/>
          <p:cNvSpPr/>
          <p:nvPr/>
        </p:nvSpPr>
        <p:spPr bwMode="auto">
          <a:xfrm>
            <a:off x="1480892" y="326737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KSO_Shape"/>
          <p:cNvSpPr/>
          <p:nvPr/>
        </p:nvSpPr>
        <p:spPr bwMode="auto">
          <a:xfrm>
            <a:off x="4559032" y="326737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KSO_Shape"/>
          <p:cNvSpPr/>
          <p:nvPr/>
        </p:nvSpPr>
        <p:spPr bwMode="auto">
          <a:xfrm>
            <a:off x="7397925" y="326737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KSO_Shape"/>
          <p:cNvSpPr/>
          <p:nvPr/>
        </p:nvSpPr>
        <p:spPr bwMode="auto">
          <a:xfrm>
            <a:off x="10236818" y="3267370"/>
            <a:ext cx="293854" cy="416815"/>
          </a:xfrm>
          <a:custGeom>
            <a:avLst/>
            <a:gdLst>
              <a:gd name="T0" fmla="*/ 235585 w 1423988"/>
              <a:gd name="T1" fmla="*/ 1122113 h 2019300"/>
              <a:gd name="T2" fmla="*/ 155575 w 1423988"/>
              <a:gd name="T3" fmla="*/ 1202145 h 2019300"/>
              <a:gd name="T4" fmla="*/ 123190 w 1423988"/>
              <a:gd name="T5" fmla="*/ 1313619 h 2019300"/>
              <a:gd name="T6" fmla="*/ 161290 w 1423988"/>
              <a:gd name="T7" fmla="*/ 1358081 h 2019300"/>
              <a:gd name="T8" fmla="*/ 238125 w 1423988"/>
              <a:gd name="T9" fmla="*/ 1440972 h 2019300"/>
              <a:gd name="T10" fmla="*/ 352108 w 1423988"/>
              <a:gd name="T11" fmla="*/ 1468284 h 2019300"/>
              <a:gd name="T12" fmla="*/ 393383 w 1423988"/>
              <a:gd name="T13" fmla="*/ 1424775 h 2019300"/>
              <a:gd name="T14" fmla="*/ 479108 w 1423988"/>
              <a:gd name="T15" fmla="*/ 1351094 h 2019300"/>
              <a:gd name="T16" fmla="*/ 500380 w 1423988"/>
              <a:gd name="T17" fmla="*/ 1234857 h 2019300"/>
              <a:gd name="T18" fmla="*/ 452438 w 1423988"/>
              <a:gd name="T19" fmla="*/ 1197381 h 2019300"/>
              <a:gd name="T20" fmla="*/ 381318 w 1423988"/>
              <a:gd name="T21" fmla="*/ 1108139 h 2019300"/>
              <a:gd name="T22" fmla="*/ 374968 w 1423988"/>
              <a:gd name="T23" fmla="*/ 878205 h 2019300"/>
              <a:gd name="T24" fmla="*/ 634683 w 1423988"/>
              <a:gd name="T25" fmla="*/ 1018261 h 2019300"/>
              <a:gd name="T26" fmla="*/ 595630 w 1423988"/>
              <a:gd name="T27" fmla="*/ 1343154 h 2019300"/>
              <a:gd name="T28" fmla="*/ 573723 w 1423988"/>
              <a:gd name="T29" fmla="*/ 1632160 h 2019300"/>
              <a:gd name="T30" fmla="*/ 622935 w 1423988"/>
              <a:gd name="T31" fmla="*/ 1801752 h 2019300"/>
              <a:gd name="T32" fmla="*/ 682943 w 1423988"/>
              <a:gd name="T33" fmla="*/ 1884008 h 2019300"/>
              <a:gd name="T34" fmla="*/ 730885 w 1423988"/>
              <a:gd name="T35" fmla="*/ 1884643 h 2019300"/>
              <a:gd name="T36" fmla="*/ 795020 w 1423988"/>
              <a:gd name="T37" fmla="*/ 1802705 h 2019300"/>
              <a:gd name="T38" fmla="*/ 850900 w 1423988"/>
              <a:gd name="T39" fmla="*/ 1632477 h 2019300"/>
              <a:gd name="T40" fmla="*/ 840423 w 1423988"/>
              <a:gd name="T41" fmla="*/ 1343472 h 2019300"/>
              <a:gd name="T42" fmla="*/ 815975 w 1423988"/>
              <a:gd name="T43" fmla="*/ 1010004 h 2019300"/>
              <a:gd name="T44" fmla="*/ 844868 w 1423988"/>
              <a:gd name="T45" fmla="*/ 914410 h 2019300"/>
              <a:gd name="T46" fmla="*/ 1116013 w 1423988"/>
              <a:gd name="T47" fmla="*/ 883921 h 2019300"/>
              <a:gd name="T48" fmla="*/ 1223646 w 1423988"/>
              <a:gd name="T49" fmla="*/ 919174 h 2019300"/>
              <a:gd name="T50" fmla="*/ 1315721 w 1423988"/>
              <a:gd name="T51" fmla="*/ 981421 h 2019300"/>
              <a:gd name="T52" fmla="*/ 1383666 w 1423988"/>
              <a:gd name="T53" fmla="*/ 1065900 h 2019300"/>
              <a:gd name="T54" fmla="*/ 1420178 w 1423988"/>
              <a:gd name="T55" fmla="*/ 1167210 h 2019300"/>
              <a:gd name="T56" fmla="*/ 1359536 w 1423988"/>
              <a:gd name="T57" fmla="*/ 1679481 h 2019300"/>
              <a:gd name="T58" fmla="*/ 1265873 w 1423988"/>
              <a:gd name="T59" fmla="*/ 1880832 h 2019300"/>
              <a:gd name="T60" fmla="*/ 1150303 w 1423988"/>
              <a:gd name="T61" fmla="*/ 1981825 h 2019300"/>
              <a:gd name="T62" fmla="*/ 1051561 w 1423988"/>
              <a:gd name="T63" fmla="*/ 2015172 h 2019300"/>
              <a:gd name="T64" fmla="*/ 381635 w 1423988"/>
              <a:gd name="T65" fmla="*/ 2016442 h 2019300"/>
              <a:gd name="T66" fmla="*/ 281305 w 1423988"/>
              <a:gd name="T67" fmla="*/ 1986906 h 2019300"/>
              <a:gd name="T68" fmla="*/ 168910 w 1423988"/>
              <a:gd name="T69" fmla="*/ 1897981 h 2019300"/>
              <a:gd name="T70" fmla="*/ 69532 w 1423988"/>
              <a:gd name="T71" fmla="*/ 1703935 h 2019300"/>
              <a:gd name="T72" fmla="*/ 2540 w 1423988"/>
              <a:gd name="T73" fmla="*/ 1180549 h 2019300"/>
              <a:gd name="T74" fmla="*/ 36195 w 1423988"/>
              <a:gd name="T75" fmla="*/ 1076698 h 2019300"/>
              <a:gd name="T76" fmla="*/ 101917 w 1423988"/>
              <a:gd name="T77" fmla="*/ 989361 h 2019300"/>
              <a:gd name="T78" fmla="*/ 192405 w 1423988"/>
              <a:gd name="T79" fmla="*/ 923937 h 2019300"/>
              <a:gd name="T80" fmla="*/ 298767 w 1423988"/>
              <a:gd name="T81" fmla="*/ 885827 h 2019300"/>
              <a:gd name="T82" fmla="*/ 741045 w 1423988"/>
              <a:gd name="T83" fmla="*/ 953 h 2019300"/>
              <a:gd name="T84" fmla="*/ 850900 w 1423988"/>
              <a:gd name="T85" fmla="*/ 26353 h 2019300"/>
              <a:gd name="T86" fmla="*/ 945833 w 1423988"/>
              <a:gd name="T87" fmla="*/ 80645 h 2019300"/>
              <a:gd name="T88" fmla="*/ 1020763 w 1423988"/>
              <a:gd name="T89" fmla="*/ 159385 h 2019300"/>
              <a:gd name="T90" fmla="*/ 1070611 w 1423988"/>
              <a:gd name="T91" fmla="*/ 257175 h 2019300"/>
              <a:gd name="T92" fmla="*/ 1090296 w 1423988"/>
              <a:gd name="T93" fmla="*/ 368618 h 2019300"/>
              <a:gd name="T94" fmla="*/ 1076326 w 1423988"/>
              <a:gd name="T95" fmla="*/ 482283 h 2019300"/>
              <a:gd name="T96" fmla="*/ 1030923 w 1423988"/>
              <a:gd name="T97" fmla="*/ 582613 h 2019300"/>
              <a:gd name="T98" fmla="*/ 960121 w 1423988"/>
              <a:gd name="T99" fmla="*/ 664846 h 2019300"/>
              <a:gd name="T100" fmla="*/ 867728 w 1423988"/>
              <a:gd name="T101" fmla="*/ 723583 h 2019300"/>
              <a:gd name="T102" fmla="*/ 760095 w 1423988"/>
              <a:gd name="T103" fmla="*/ 754381 h 2019300"/>
              <a:gd name="T104" fmla="*/ 644843 w 1423988"/>
              <a:gd name="T105" fmla="*/ 751523 h 2019300"/>
              <a:gd name="T106" fmla="*/ 539750 w 1423988"/>
              <a:gd name="T107" fmla="*/ 715646 h 2019300"/>
              <a:gd name="T108" fmla="*/ 450533 w 1423988"/>
              <a:gd name="T109" fmla="*/ 652781 h 2019300"/>
              <a:gd name="T110" fmla="*/ 383540 w 1423988"/>
              <a:gd name="T111" fmla="*/ 567056 h 2019300"/>
              <a:gd name="T112" fmla="*/ 343218 w 1423988"/>
              <a:gd name="T113" fmla="*/ 463868 h 2019300"/>
              <a:gd name="T114" fmla="*/ 334645 w 1423988"/>
              <a:gd name="T115" fmla="*/ 349250 h 2019300"/>
              <a:gd name="T116" fmla="*/ 359410 w 1423988"/>
              <a:gd name="T117" fmla="*/ 239713 h 2019300"/>
              <a:gd name="T118" fmla="*/ 414020 w 1423988"/>
              <a:gd name="T119" fmla="*/ 144780 h 2019300"/>
              <a:gd name="T120" fmla="*/ 492760 w 1423988"/>
              <a:gd name="T121" fmla="*/ 69850 h 2019300"/>
              <a:gd name="T122" fmla="*/ 590550 w 1423988"/>
              <a:gd name="T123" fmla="*/ 19685 h 2019300"/>
              <a:gd name="T124" fmla="*/ 701993 w 1423988"/>
              <a:gd name="T125" fmla="*/ 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3988" h="2019300">
                <a:moveTo>
                  <a:pt x="278130" y="1089719"/>
                </a:moveTo>
                <a:lnTo>
                  <a:pt x="273367" y="1090036"/>
                </a:lnTo>
                <a:lnTo>
                  <a:pt x="268287" y="1091307"/>
                </a:lnTo>
                <a:lnTo>
                  <a:pt x="263525" y="1092577"/>
                </a:lnTo>
                <a:lnTo>
                  <a:pt x="259397" y="1094800"/>
                </a:lnTo>
                <a:lnTo>
                  <a:pt x="254952" y="1097341"/>
                </a:lnTo>
                <a:lnTo>
                  <a:pt x="251142" y="1100517"/>
                </a:lnTo>
                <a:lnTo>
                  <a:pt x="247332" y="1104010"/>
                </a:lnTo>
                <a:lnTo>
                  <a:pt x="244157" y="1108139"/>
                </a:lnTo>
                <a:lnTo>
                  <a:pt x="240982" y="1112267"/>
                </a:lnTo>
                <a:lnTo>
                  <a:pt x="238125" y="1117349"/>
                </a:lnTo>
                <a:lnTo>
                  <a:pt x="235585" y="1122113"/>
                </a:lnTo>
                <a:lnTo>
                  <a:pt x="233680" y="1127512"/>
                </a:lnTo>
                <a:lnTo>
                  <a:pt x="232092" y="1133228"/>
                </a:lnTo>
                <a:lnTo>
                  <a:pt x="230822" y="1139262"/>
                </a:lnTo>
                <a:lnTo>
                  <a:pt x="230187" y="1145297"/>
                </a:lnTo>
                <a:lnTo>
                  <a:pt x="229870" y="1151966"/>
                </a:lnTo>
                <a:lnTo>
                  <a:pt x="229870" y="1196428"/>
                </a:lnTo>
                <a:lnTo>
                  <a:pt x="185420" y="1196428"/>
                </a:lnTo>
                <a:lnTo>
                  <a:pt x="179070" y="1196746"/>
                </a:lnTo>
                <a:lnTo>
                  <a:pt x="172720" y="1197381"/>
                </a:lnTo>
                <a:lnTo>
                  <a:pt x="167005" y="1198334"/>
                </a:lnTo>
                <a:lnTo>
                  <a:pt x="161290" y="1200239"/>
                </a:lnTo>
                <a:lnTo>
                  <a:pt x="155575" y="1202145"/>
                </a:lnTo>
                <a:lnTo>
                  <a:pt x="150812" y="1204686"/>
                </a:lnTo>
                <a:lnTo>
                  <a:pt x="145732" y="1207544"/>
                </a:lnTo>
                <a:lnTo>
                  <a:pt x="141605" y="1210720"/>
                </a:lnTo>
                <a:lnTo>
                  <a:pt x="137477" y="1213896"/>
                </a:lnTo>
                <a:lnTo>
                  <a:pt x="133985" y="1217707"/>
                </a:lnTo>
                <a:lnTo>
                  <a:pt x="130810" y="1221518"/>
                </a:lnTo>
                <a:lnTo>
                  <a:pt x="128270" y="1225964"/>
                </a:lnTo>
                <a:lnTo>
                  <a:pt x="126047" y="1230093"/>
                </a:lnTo>
                <a:lnTo>
                  <a:pt x="124777" y="1234857"/>
                </a:lnTo>
                <a:lnTo>
                  <a:pt x="123507" y="1239938"/>
                </a:lnTo>
                <a:lnTo>
                  <a:pt x="123190" y="1244702"/>
                </a:lnTo>
                <a:lnTo>
                  <a:pt x="123190" y="1313619"/>
                </a:lnTo>
                <a:lnTo>
                  <a:pt x="123507" y="1318700"/>
                </a:lnTo>
                <a:lnTo>
                  <a:pt x="124777" y="1323464"/>
                </a:lnTo>
                <a:lnTo>
                  <a:pt x="126047" y="1328228"/>
                </a:lnTo>
                <a:lnTo>
                  <a:pt x="128270" y="1332356"/>
                </a:lnTo>
                <a:lnTo>
                  <a:pt x="130810" y="1336802"/>
                </a:lnTo>
                <a:lnTo>
                  <a:pt x="133985" y="1340614"/>
                </a:lnTo>
                <a:lnTo>
                  <a:pt x="137477" y="1344425"/>
                </a:lnTo>
                <a:lnTo>
                  <a:pt x="141605" y="1347918"/>
                </a:lnTo>
                <a:lnTo>
                  <a:pt x="145732" y="1351094"/>
                </a:lnTo>
                <a:lnTo>
                  <a:pt x="150812" y="1353952"/>
                </a:lnTo>
                <a:lnTo>
                  <a:pt x="155575" y="1356175"/>
                </a:lnTo>
                <a:lnTo>
                  <a:pt x="161290" y="1358081"/>
                </a:lnTo>
                <a:lnTo>
                  <a:pt x="167005" y="1359986"/>
                </a:lnTo>
                <a:lnTo>
                  <a:pt x="172720" y="1360939"/>
                </a:lnTo>
                <a:lnTo>
                  <a:pt x="179070" y="1361574"/>
                </a:lnTo>
                <a:lnTo>
                  <a:pt x="185420" y="1361892"/>
                </a:lnTo>
                <a:lnTo>
                  <a:pt x="229870" y="1361892"/>
                </a:lnTo>
                <a:lnTo>
                  <a:pt x="229870" y="1406037"/>
                </a:lnTo>
                <a:lnTo>
                  <a:pt x="230187" y="1412706"/>
                </a:lnTo>
                <a:lnTo>
                  <a:pt x="230822" y="1419058"/>
                </a:lnTo>
                <a:lnTo>
                  <a:pt x="232092" y="1424775"/>
                </a:lnTo>
                <a:lnTo>
                  <a:pt x="233680" y="1430491"/>
                </a:lnTo>
                <a:lnTo>
                  <a:pt x="235585" y="1436208"/>
                </a:lnTo>
                <a:lnTo>
                  <a:pt x="238125" y="1440972"/>
                </a:lnTo>
                <a:lnTo>
                  <a:pt x="240982" y="1445735"/>
                </a:lnTo>
                <a:lnTo>
                  <a:pt x="244157" y="1450499"/>
                </a:lnTo>
                <a:lnTo>
                  <a:pt x="247332" y="1454310"/>
                </a:lnTo>
                <a:lnTo>
                  <a:pt x="251142" y="1457804"/>
                </a:lnTo>
                <a:lnTo>
                  <a:pt x="254952" y="1460980"/>
                </a:lnTo>
                <a:lnTo>
                  <a:pt x="259397" y="1463520"/>
                </a:lnTo>
                <a:lnTo>
                  <a:pt x="263525" y="1465743"/>
                </a:lnTo>
                <a:lnTo>
                  <a:pt x="268287" y="1467014"/>
                </a:lnTo>
                <a:lnTo>
                  <a:pt x="273367" y="1468284"/>
                </a:lnTo>
                <a:lnTo>
                  <a:pt x="278130" y="1468602"/>
                </a:lnTo>
                <a:lnTo>
                  <a:pt x="347028" y="1468602"/>
                </a:lnTo>
                <a:lnTo>
                  <a:pt x="352108" y="1468284"/>
                </a:lnTo>
                <a:lnTo>
                  <a:pt x="356870" y="1467014"/>
                </a:lnTo>
                <a:lnTo>
                  <a:pt x="361633" y="1465743"/>
                </a:lnTo>
                <a:lnTo>
                  <a:pt x="365760" y="1463520"/>
                </a:lnTo>
                <a:lnTo>
                  <a:pt x="370205" y="1460980"/>
                </a:lnTo>
                <a:lnTo>
                  <a:pt x="374015" y="1457804"/>
                </a:lnTo>
                <a:lnTo>
                  <a:pt x="377508" y="1454310"/>
                </a:lnTo>
                <a:lnTo>
                  <a:pt x="381318" y="1450499"/>
                </a:lnTo>
                <a:lnTo>
                  <a:pt x="384493" y="1445735"/>
                </a:lnTo>
                <a:lnTo>
                  <a:pt x="387350" y="1440972"/>
                </a:lnTo>
                <a:lnTo>
                  <a:pt x="389573" y="1436208"/>
                </a:lnTo>
                <a:lnTo>
                  <a:pt x="391478" y="1430491"/>
                </a:lnTo>
                <a:lnTo>
                  <a:pt x="393383" y="1424775"/>
                </a:lnTo>
                <a:lnTo>
                  <a:pt x="394335" y="1419058"/>
                </a:lnTo>
                <a:lnTo>
                  <a:pt x="394970" y="1412706"/>
                </a:lnTo>
                <a:lnTo>
                  <a:pt x="395288" y="1406037"/>
                </a:lnTo>
                <a:lnTo>
                  <a:pt x="395288" y="1361892"/>
                </a:lnTo>
                <a:lnTo>
                  <a:pt x="440055" y="1361892"/>
                </a:lnTo>
                <a:lnTo>
                  <a:pt x="446088" y="1361574"/>
                </a:lnTo>
                <a:lnTo>
                  <a:pt x="452438" y="1360939"/>
                </a:lnTo>
                <a:lnTo>
                  <a:pt x="458153" y="1359986"/>
                </a:lnTo>
                <a:lnTo>
                  <a:pt x="463868" y="1358081"/>
                </a:lnTo>
                <a:lnTo>
                  <a:pt x="469583" y="1356175"/>
                </a:lnTo>
                <a:lnTo>
                  <a:pt x="474345" y="1353952"/>
                </a:lnTo>
                <a:lnTo>
                  <a:pt x="479108" y="1351094"/>
                </a:lnTo>
                <a:lnTo>
                  <a:pt x="483870" y="1347918"/>
                </a:lnTo>
                <a:lnTo>
                  <a:pt x="487680" y="1344425"/>
                </a:lnTo>
                <a:lnTo>
                  <a:pt x="491173" y="1340614"/>
                </a:lnTo>
                <a:lnTo>
                  <a:pt x="494348" y="1336802"/>
                </a:lnTo>
                <a:lnTo>
                  <a:pt x="496888" y="1332356"/>
                </a:lnTo>
                <a:lnTo>
                  <a:pt x="499110" y="1328228"/>
                </a:lnTo>
                <a:lnTo>
                  <a:pt x="500380" y="1323464"/>
                </a:lnTo>
                <a:lnTo>
                  <a:pt x="501650" y="1318700"/>
                </a:lnTo>
                <a:lnTo>
                  <a:pt x="501968" y="1313619"/>
                </a:lnTo>
                <a:lnTo>
                  <a:pt x="501968" y="1244702"/>
                </a:lnTo>
                <a:lnTo>
                  <a:pt x="501650" y="1239938"/>
                </a:lnTo>
                <a:lnTo>
                  <a:pt x="500380" y="1234857"/>
                </a:lnTo>
                <a:lnTo>
                  <a:pt x="499110" y="1230093"/>
                </a:lnTo>
                <a:lnTo>
                  <a:pt x="496888" y="1225964"/>
                </a:lnTo>
                <a:lnTo>
                  <a:pt x="494348" y="1221518"/>
                </a:lnTo>
                <a:lnTo>
                  <a:pt x="491173" y="1217707"/>
                </a:lnTo>
                <a:lnTo>
                  <a:pt x="487680" y="1213896"/>
                </a:lnTo>
                <a:lnTo>
                  <a:pt x="483870" y="1210720"/>
                </a:lnTo>
                <a:lnTo>
                  <a:pt x="479108" y="1207544"/>
                </a:lnTo>
                <a:lnTo>
                  <a:pt x="474345" y="1204686"/>
                </a:lnTo>
                <a:lnTo>
                  <a:pt x="469583" y="1202145"/>
                </a:lnTo>
                <a:lnTo>
                  <a:pt x="463868" y="1200239"/>
                </a:lnTo>
                <a:lnTo>
                  <a:pt x="458153" y="1198334"/>
                </a:lnTo>
                <a:lnTo>
                  <a:pt x="452438" y="1197381"/>
                </a:lnTo>
                <a:lnTo>
                  <a:pt x="446088" y="1196746"/>
                </a:lnTo>
                <a:lnTo>
                  <a:pt x="440055" y="1196428"/>
                </a:lnTo>
                <a:lnTo>
                  <a:pt x="395288" y="1196428"/>
                </a:lnTo>
                <a:lnTo>
                  <a:pt x="395288" y="1151966"/>
                </a:lnTo>
                <a:lnTo>
                  <a:pt x="394970" y="1145297"/>
                </a:lnTo>
                <a:lnTo>
                  <a:pt x="394335" y="1139262"/>
                </a:lnTo>
                <a:lnTo>
                  <a:pt x="393383" y="1133228"/>
                </a:lnTo>
                <a:lnTo>
                  <a:pt x="391478" y="1127512"/>
                </a:lnTo>
                <a:lnTo>
                  <a:pt x="389573" y="1122113"/>
                </a:lnTo>
                <a:lnTo>
                  <a:pt x="387350" y="1117349"/>
                </a:lnTo>
                <a:lnTo>
                  <a:pt x="384493" y="1112267"/>
                </a:lnTo>
                <a:lnTo>
                  <a:pt x="381318" y="1108139"/>
                </a:lnTo>
                <a:lnTo>
                  <a:pt x="377508" y="1104010"/>
                </a:lnTo>
                <a:lnTo>
                  <a:pt x="374015" y="1100517"/>
                </a:lnTo>
                <a:lnTo>
                  <a:pt x="370205" y="1097341"/>
                </a:lnTo>
                <a:lnTo>
                  <a:pt x="365760" y="1094800"/>
                </a:lnTo>
                <a:lnTo>
                  <a:pt x="361633" y="1092577"/>
                </a:lnTo>
                <a:lnTo>
                  <a:pt x="356870" y="1091307"/>
                </a:lnTo>
                <a:lnTo>
                  <a:pt x="352108" y="1090036"/>
                </a:lnTo>
                <a:lnTo>
                  <a:pt x="347028" y="1089719"/>
                </a:lnTo>
                <a:lnTo>
                  <a:pt x="278130" y="1089719"/>
                </a:lnTo>
                <a:close/>
                <a:moveTo>
                  <a:pt x="365125" y="877887"/>
                </a:moveTo>
                <a:lnTo>
                  <a:pt x="374968" y="877887"/>
                </a:lnTo>
                <a:lnTo>
                  <a:pt x="374968" y="878205"/>
                </a:lnTo>
                <a:lnTo>
                  <a:pt x="599440" y="878205"/>
                </a:lnTo>
                <a:lnTo>
                  <a:pt x="601345" y="899483"/>
                </a:lnTo>
                <a:lnTo>
                  <a:pt x="603568" y="918856"/>
                </a:lnTo>
                <a:lnTo>
                  <a:pt x="605790" y="936323"/>
                </a:lnTo>
                <a:lnTo>
                  <a:pt x="608648" y="951885"/>
                </a:lnTo>
                <a:lnTo>
                  <a:pt x="611823" y="965859"/>
                </a:lnTo>
                <a:lnTo>
                  <a:pt x="615633" y="977928"/>
                </a:lnTo>
                <a:lnTo>
                  <a:pt x="619125" y="988726"/>
                </a:lnTo>
                <a:lnTo>
                  <a:pt x="622935" y="997936"/>
                </a:lnTo>
                <a:lnTo>
                  <a:pt x="627063" y="1005875"/>
                </a:lnTo>
                <a:lnTo>
                  <a:pt x="630873" y="1012545"/>
                </a:lnTo>
                <a:lnTo>
                  <a:pt x="634683" y="1018261"/>
                </a:lnTo>
                <a:lnTo>
                  <a:pt x="638810" y="1022707"/>
                </a:lnTo>
                <a:lnTo>
                  <a:pt x="642620" y="1026519"/>
                </a:lnTo>
                <a:lnTo>
                  <a:pt x="646113" y="1029377"/>
                </a:lnTo>
                <a:lnTo>
                  <a:pt x="649288" y="1031282"/>
                </a:lnTo>
                <a:lnTo>
                  <a:pt x="652463" y="1032870"/>
                </a:lnTo>
                <a:lnTo>
                  <a:pt x="648335" y="1053514"/>
                </a:lnTo>
                <a:lnTo>
                  <a:pt x="636588" y="1109727"/>
                </a:lnTo>
                <a:lnTo>
                  <a:pt x="628968" y="1147837"/>
                </a:lnTo>
                <a:lnTo>
                  <a:pt x="621030" y="1191665"/>
                </a:lnTo>
                <a:lnTo>
                  <a:pt x="612458" y="1239303"/>
                </a:lnTo>
                <a:lnTo>
                  <a:pt x="603885" y="1290435"/>
                </a:lnTo>
                <a:lnTo>
                  <a:pt x="595630" y="1343154"/>
                </a:lnTo>
                <a:lnTo>
                  <a:pt x="591820" y="1369832"/>
                </a:lnTo>
                <a:lnTo>
                  <a:pt x="588010" y="1396509"/>
                </a:lnTo>
                <a:lnTo>
                  <a:pt x="584518" y="1422869"/>
                </a:lnTo>
                <a:lnTo>
                  <a:pt x="581660" y="1449229"/>
                </a:lnTo>
                <a:lnTo>
                  <a:pt x="578803" y="1474954"/>
                </a:lnTo>
                <a:lnTo>
                  <a:pt x="576580" y="1500361"/>
                </a:lnTo>
                <a:lnTo>
                  <a:pt x="574993" y="1524815"/>
                </a:lnTo>
                <a:lnTo>
                  <a:pt x="573405" y="1548634"/>
                </a:lnTo>
                <a:lnTo>
                  <a:pt x="572770" y="1571500"/>
                </a:lnTo>
                <a:lnTo>
                  <a:pt x="572453" y="1592779"/>
                </a:lnTo>
                <a:lnTo>
                  <a:pt x="572770" y="1613104"/>
                </a:lnTo>
                <a:lnTo>
                  <a:pt x="573723" y="1632160"/>
                </a:lnTo>
                <a:lnTo>
                  <a:pt x="574993" y="1641052"/>
                </a:lnTo>
                <a:lnTo>
                  <a:pt x="575945" y="1649627"/>
                </a:lnTo>
                <a:lnTo>
                  <a:pt x="577215" y="1657249"/>
                </a:lnTo>
                <a:lnTo>
                  <a:pt x="578485" y="1664871"/>
                </a:lnTo>
                <a:lnTo>
                  <a:pt x="581343" y="1677893"/>
                </a:lnTo>
                <a:lnTo>
                  <a:pt x="584835" y="1693137"/>
                </a:lnTo>
                <a:lnTo>
                  <a:pt x="589598" y="1709334"/>
                </a:lnTo>
                <a:lnTo>
                  <a:pt x="594995" y="1727119"/>
                </a:lnTo>
                <a:lnTo>
                  <a:pt x="600710" y="1745221"/>
                </a:lnTo>
                <a:lnTo>
                  <a:pt x="607378" y="1764277"/>
                </a:lnTo>
                <a:lnTo>
                  <a:pt x="614680" y="1783014"/>
                </a:lnTo>
                <a:lnTo>
                  <a:pt x="622935" y="1801752"/>
                </a:lnTo>
                <a:lnTo>
                  <a:pt x="627380" y="1810645"/>
                </a:lnTo>
                <a:lnTo>
                  <a:pt x="631508" y="1819537"/>
                </a:lnTo>
                <a:lnTo>
                  <a:pt x="636270" y="1827794"/>
                </a:lnTo>
                <a:lnTo>
                  <a:pt x="640715" y="1835734"/>
                </a:lnTo>
                <a:lnTo>
                  <a:pt x="645795" y="1843674"/>
                </a:lnTo>
                <a:lnTo>
                  <a:pt x="650875" y="1851296"/>
                </a:lnTo>
                <a:lnTo>
                  <a:pt x="655638" y="1857965"/>
                </a:lnTo>
                <a:lnTo>
                  <a:pt x="661035" y="1864317"/>
                </a:lnTo>
                <a:lnTo>
                  <a:pt x="666433" y="1870351"/>
                </a:lnTo>
                <a:lnTo>
                  <a:pt x="671830" y="1875433"/>
                </a:lnTo>
                <a:lnTo>
                  <a:pt x="677228" y="1879879"/>
                </a:lnTo>
                <a:lnTo>
                  <a:pt x="682943" y="1884008"/>
                </a:lnTo>
                <a:lnTo>
                  <a:pt x="688975" y="1886866"/>
                </a:lnTo>
                <a:lnTo>
                  <a:pt x="694690" y="1889407"/>
                </a:lnTo>
                <a:lnTo>
                  <a:pt x="697548" y="1890042"/>
                </a:lnTo>
                <a:lnTo>
                  <a:pt x="700723" y="1890677"/>
                </a:lnTo>
                <a:lnTo>
                  <a:pt x="703580" y="1890994"/>
                </a:lnTo>
                <a:lnTo>
                  <a:pt x="706755" y="1891312"/>
                </a:lnTo>
                <a:lnTo>
                  <a:pt x="709930" y="1891312"/>
                </a:lnTo>
                <a:lnTo>
                  <a:pt x="712788" y="1890994"/>
                </a:lnTo>
                <a:lnTo>
                  <a:pt x="715963" y="1890359"/>
                </a:lnTo>
                <a:lnTo>
                  <a:pt x="718820" y="1889724"/>
                </a:lnTo>
                <a:lnTo>
                  <a:pt x="724853" y="1887501"/>
                </a:lnTo>
                <a:lnTo>
                  <a:pt x="730885" y="1884643"/>
                </a:lnTo>
                <a:lnTo>
                  <a:pt x="736918" y="1880832"/>
                </a:lnTo>
                <a:lnTo>
                  <a:pt x="742633" y="1876385"/>
                </a:lnTo>
                <a:lnTo>
                  <a:pt x="748348" y="1870986"/>
                </a:lnTo>
                <a:lnTo>
                  <a:pt x="754063" y="1865270"/>
                </a:lnTo>
                <a:lnTo>
                  <a:pt x="759778" y="1859236"/>
                </a:lnTo>
                <a:lnTo>
                  <a:pt x="765175" y="1852249"/>
                </a:lnTo>
                <a:lnTo>
                  <a:pt x="770573" y="1845262"/>
                </a:lnTo>
                <a:lnTo>
                  <a:pt x="775970" y="1837322"/>
                </a:lnTo>
                <a:lnTo>
                  <a:pt x="780733" y="1829065"/>
                </a:lnTo>
                <a:lnTo>
                  <a:pt x="785813" y="1820490"/>
                </a:lnTo>
                <a:lnTo>
                  <a:pt x="790575" y="1811915"/>
                </a:lnTo>
                <a:lnTo>
                  <a:pt x="795020" y="1802705"/>
                </a:lnTo>
                <a:lnTo>
                  <a:pt x="803910" y="1784285"/>
                </a:lnTo>
                <a:lnTo>
                  <a:pt x="812165" y="1765229"/>
                </a:lnTo>
                <a:lnTo>
                  <a:pt x="820103" y="1746492"/>
                </a:lnTo>
                <a:lnTo>
                  <a:pt x="826770" y="1727436"/>
                </a:lnTo>
                <a:lnTo>
                  <a:pt x="832803" y="1709651"/>
                </a:lnTo>
                <a:lnTo>
                  <a:pt x="837883" y="1693454"/>
                </a:lnTo>
                <a:lnTo>
                  <a:pt x="842010" y="1677893"/>
                </a:lnTo>
                <a:lnTo>
                  <a:pt x="845503" y="1664871"/>
                </a:lnTo>
                <a:lnTo>
                  <a:pt x="847408" y="1657249"/>
                </a:lnTo>
                <a:lnTo>
                  <a:pt x="848995" y="1649627"/>
                </a:lnTo>
                <a:lnTo>
                  <a:pt x="849948" y="1641370"/>
                </a:lnTo>
                <a:lnTo>
                  <a:pt x="850900" y="1632477"/>
                </a:lnTo>
                <a:lnTo>
                  <a:pt x="852805" y="1613422"/>
                </a:lnTo>
                <a:lnTo>
                  <a:pt x="854075" y="1593732"/>
                </a:lnTo>
                <a:lnTo>
                  <a:pt x="854393" y="1571818"/>
                </a:lnTo>
                <a:lnTo>
                  <a:pt x="854393" y="1548952"/>
                </a:lnTo>
                <a:lnTo>
                  <a:pt x="854075" y="1525450"/>
                </a:lnTo>
                <a:lnTo>
                  <a:pt x="853123" y="1500996"/>
                </a:lnTo>
                <a:lnTo>
                  <a:pt x="852170" y="1475589"/>
                </a:lnTo>
                <a:lnTo>
                  <a:pt x="850265" y="1449546"/>
                </a:lnTo>
                <a:lnTo>
                  <a:pt x="848043" y="1423504"/>
                </a:lnTo>
                <a:lnTo>
                  <a:pt x="845503" y="1396827"/>
                </a:lnTo>
                <a:lnTo>
                  <a:pt x="843280" y="1370149"/>
                </a:lnTo>
                <a:lnTo>
                  <a:pt x="840423" y="1343472"/>
                </a:lnTo>
                <a:lnTo>
                  <a:pt x="833755" y="1290752"/>
                </a:lnTo>
                <a:lnTo>
                  <a:pt x="827405" y="1239938"/>
                </a:lnTo>
                <a:lnTo>
                  <a:pt x="820420" y="1191665"/>
                </a:lnTo>
                <a:lnTo>
                  <a:pt x="814070" y="1147837"/>
                </a:lnTo>
                <a:lnTo>
                  <a:pt x="808038" y="1109409"/>
                </a:lnTo>
                <a:lnTo>
                  <a:pt x="798195" y="1053196"/>
                </a:lnTo>
                <a:lnTo>
                  <a:pt x="794703" y="1032553"/>
                </a:lnTo>
                <a:lnTo>
                  <a:pt x="799783" y="1028424"/>
                </a:lnTo>
                <a:lnTo>
                  <a:pt x="804228" y="1024295"/>
                </a:lnTo>
                <a:lnTo>
                  <a:pt x="808673" y="1019532"/>
                </a:lnTo>
                <a:lnTo>
                  <a:pt x="812483" y="1015085"/>
                </a:lnTo>
                <a:lnTo>
                  <a:pt x="815975" y="1010004"/>
                </a:lnTo>
                <a:lnTo>
                  <a:pt x="819785" y="1004923"/>
                </a:lnTo>
                <a:lnTo>
                  <a:pt x="822325" y="999841"/>
                </a:lnTo>
                <a:lnTo>
                  <a:pt x="825818" y="994442"/>
                </a:lnTo>
                <a:lnTo>
                  <a:pt x="828040" y="988726"/>
                </a:lnTo>
                <a:lnTo>
                  <a:pt x="830580" y="983009"/>
                </a:lnTo>
                <a:lnTo>
                  <a:pt x="832803" y="976975"/>
                </a:lnTo>
                <a:lnTo>
                  <a:pt x="834708" y="971258"/>
                </a:lnTo>
                <a:lnTo>
                  <a:pt x="838200" y="959507"/>
                </a:lnTo>
                <a:lnTo>
                  <a:pt x="840740" y="947757"/>
                </a:lnTo>
                <a:lnTo>
                  <a:pt x="842328" y="936323"/>
                </a:lnTo>
                <a:lnTo>
                  <a:pt x="843915" y="924890"/>
                </a:lnTo>
                <a:lnTo>
                  <a:pt x="844868" y="914410"/>
                </a:lnTo>
                <a:lnTo>
                  <a:pt x="845185" y="904882"/>
                </a:lnTo>
                <a:lnTo>
                  <a:pt x="845503" y="895990"/>
                </a:lnTo>
                <a:lnTo>
                  <a:pt x="845503" y="888685"/>
                </a:lnTo>
                <a:lnTo>
                  <a:pt x="845185" y="878205"/>
                </a:lnTo>
                <a:lnTo>
                  <a:pt x="1049021" y="878205"/>
                </a:lnTo>
                <a:lnTo>
                  <a:pt x="1058546" y="878205"/>
                </a:lnTo>
                <a:lnTo>
                  <a:pt x="1068388" y="878522"/>
                </a:lnTo>
                <a:lnTo>
                  <a:pt x="1077913" y="879157"/>
                </a:lnTo>
                <a:lnTo>
                  <a:pt x="1087438" y="880110"/>
                </a:lnTo>
                <a:lnTo>
                  <a:pt x="1096646" y="881063"/>
                </a:lnTo>
                <a:lnTo>
                  <a:pt x="1106488" y="882333"/>
                </a:lnTo>
                <a:lnTo>
                  <a:pt x="1116013" y="883921"/>
                </a:lnTo>
                <a:lnTo>
                  <a:pt x="1125221" y="885827"/>
                </a:lnTo>
                <a:lnTo>
                  <a:pt x="1134428" y="887732"/>
                </a:lnTo>
                <a:lnTo>
                  <a:pt x="1143636" y="889955"/>
                </a:lnTo>
                <a:lnTo>
                  <a:pt x="1153161" y="892496"/>
                </a:lnTo>
                <a:lnTo>
                  <a:pt x="1162051" y="895037"/>
                </a:lnTo>
                <a:lnTo>
                  <a:pt x="1171258" y="897895"/>
                </a:lnTo>
                <a:lnTo>
                  <a:pt x="1180148" y="901071"/>
                </a:lnTo>
                <a:lnTo>
                  <a:pt x="1189038" y="904247"/>
                </a:lnTo>
                <a:lnTo>
                  <a:pt x="1197928" y="907740"/>
                </a:lnTo>
                <a:lnTo>
                  <a:pt x="1206501" y="911234"/>
                </a:lnTo>
                <a:lnTo>
                  <a:pt x="1215073" y="915363"/>
                </a:lnTo>
                <a:lnTo>
                  <a:pt x="1223646" y="919174"/>
                </a:lnTo>
                <a:lnTo>
                  <a:pt x="1232218" y="923302"/>
                </a:lnTo>
                <a:lnTo>
                  <a:pt x="1240156" y="927749"/>
                </a:lnTo>
                <a:lnTo>
                  <a:pt x="1248411" y="932512"/>
                </a:lnTo>
                <a:lnTo>
                  <a:pt x="1256348" y="937276"/>
                </a:lnTo>
                <a:lnTo>
                  <a:pt x="1264286" y="942358"/>
                </a:lnTo>
                <a:lnTo>
                  <a:pt x="1271906" y="947439"/>
                </a:lnTo>
                <a:lnTo>
                  <a:pt x="1279843" y="952520"/>
                </a:lnTo>
                <a:lnTo>
                  <a:pt x="1287146" y="957919"/>
                </a:lnTo>
                <a:lnTo>
                  <a:pt x="1294448" y="963636"/>
                </a:lnTo>
                <a:lnTo>
                  <a:pt x="1301751" y="969670"/>
                </a:lnTo>
                <a:lnTo>
                  <a:pt x="1308736" y="975387"/>
                </a:lnTo>
                <a:lnTo>
                  <a:pt x="1315721" y="981421"/>
                </a:lnTo>
                <a:lnTo>
                  <a:pt x="1322071" y="988090"/>
                </a:lnTo>
                <a:lnTo>
                  <a:pt x="1329056" y="994442"/>
                </a:lnTo>
                <a:lnTo>
                  <a:pt x="1335406" y="1001111"/>
                </a:lnTo>
                <a:lnTo>
                  <a:pt x="1341438" y="1007463"/>
                </a:lnTo>
                <a:lnTo>
                  <a:pt x="1347471" y="1014768"/>
                </a:lnTo>
                <a:lnTo>
                  <a:pt x="1353186" y="1021437"/>
                </a:lnTo>
                <a:lnTo>
                  <a:pt x="1358901" y="1028424"/>
                </a:lnTo>
                <a:lnTo>
                  <a:pt x="1364298" y="1036046"/>
                </a:lnTo>
                <a:lnTo>
                  <a:pt x="1369696" y="1043033"/>
                </a:lnTo>
                <a:lnTo>
                  <a:pt x="1374458" y="1050655"/>
                </a:lnTo>
                <a:lnTo>
                  <a:pt x="1379221" y="1058595"/>
                </a:lnTo>
                <a:lnTo>
                  <a:pt x="1383666" y="1065900"/>
                </a:lnTo>
                <a:lnTo>
                  <a:pt x="1388428" y="1073839"/>
                </a:lnTo>
                <a:lnTo>
                  <a:pt x="1392238" y="1082097"/>
                </a:lnTo>
                <a:lnTo>
                  <a:pt x="1396366" y="1090036"/>
                </a:lnTo>
                <a:lnTo>
                  <a:pt x="1399858" y="1098294"/>
                </a:lnTo>
                <a:lnTo>
                  <a:pt x="1403351" y="1106551"/>
                </a:lnTo>
                <a:lnTo>
                  <a:pt x="1406526" y="1114808"/>
                </a:lnTo>
                <a:lnTo>
                  <a:pt x="1409383" y="1123383"/>
                </a:lnTo>
                <a:lnTo>
                  <a:pt x="1412241" y="1131958"/>
                </a:lnTo>
                <a:lnTo>
                  <a:pt x="1414463" y="1140850"/>
                </a:lnTo>
                <a:lnTo>
                  <a:pt x="1417003" y="1149425"/>
                </a:lnTo>
                <a:lnTo>
                  <a:pt x="1418591" y="1158318"/>
                </a:lnTo>
                <a:lnTo>
                  <a:pt x="1420178" y="1167210"/>
                </a:lnTo>
                <a:lnTo>
                  <a:pt x="1421448" y="1176103"/>
                </a:lnTo>
                <a:lnTo>
                  <a:pt x="1422718" y="1185313"/>
                </a:lnTo>
                <a:lnTo>
                  <a:pt x="1423353" y="1194205"/>
                </a:lnTo>
                <a:lnTo>
                  <a:pt x="1423671" y="1203415"/>
                </a:lnTo>
                <a:lnTo>
                  <a:pt x="1423988" y="1212625"/>
                </a:lnTo>
                <a:lnTo>
                  <a:pt x="1423671" y="1222471"/>
                </a:lnTo>
                <a:lnTo>
                  <a:pt x="1423353" y="1231681"/>
                </a:lnTo>
                <a:lnTo>
                  <a:pt x="1422718" y="1240891"/>
                </a:lnTo>
                <a:lnTo>
                  <a:pt x="1421448" y="1250418"/>
                </a:lnTo>
                <a:lnTo>
                  <a:pt x="1368108" y="1641052"/>
                </a:lnTo>
                <a:lnTo>
                  <a:pt x="1364298" y="1660108"/>
                </a:lnTo>
                <a:lnTo>
                  <a:pt x="1359536" y="1679481"/>
                </a:lnTo>
                <a:lnTo>
                  <a:pt x="1354773" y="1697901"/>
                </a:lnTo>
                <a:lnTo>
                  <a:pt x="1349058" y="1716638"/>
                </a:lnTo>
                <a:lnTo>
                  <a:pt x="1342708" y="1735059"/>
                </a:lnTo>
                <a:lnTo>
                  <a:pt x="1336041" y="1752843"/>
                </a:lnTo>
                <a:lnTo>
                  <a:pt x="1329056" y="1770311"/>
                </a:lnTo>
                <a:lnTo>
                  <a:pt x="1321436" y="1787461"/>
                </a:lnTo>
                <a:lnTo>
                  <a:pt x="1313498" y="1804293"/>
                </a:lnTo>
                <a:lnTo>
                  <a:pt x="1305243" y="1820490"/>
                </a:lnTo>
                <a:lnTo>
                  <a:pt x="1295718" y="1836052"/>
                </a:lnTo>
                <a:lnTo>
                  <a:pt x="1286511" y="1851614"/>
                </a:lnTo>
                <a:lnTo>
                  <a:pt x="1276668" y="1866540"/>
                </a:lnTo>
                <a:lnTo>
                  <a:pt x="1265873" y="1880832"/>
                </a:lnTo>
                <a:lnTo>
                  <a:pt x="1255396" y="1894488"/>
                </a:lnTo>
                <a:lnTo>
                  <a:pt x="1243331" y="1907827"/>
                </a:lnTo>
                <a:lnTo>
                  <a:pt x="1231583" y="1920213"/>
                </a:lnTo>
                <a:lnTo>
                  <a:pt x="1219201" y="1932281"/>
                </a:lnTo>
                <a:lnTo>
                  <a:pt x="1206501" y="1943714"/>
                </a:lnTo>
                <a:lnTo>
                  <a:pt x="1193166" y="1954195"/>
                </a:lnTo>
                <a:lnTo>
                  <a:pt x="1186181" y="1959594"/>
                </a:lnTo>
                <a:lnTo>
                  <a:pt x="1179513" y="1964040"/>
                </a:lnTo>
                <a:lnTo>
                  <a:pt x="1172211" y="1968804"/>
                </a:lnTo>
                <a:lnTo>
                  <a:pt x="1165226" y="1973250"/>
                </a:lnTo>
                <a:lnTo>
                  <a:pt x="1157606" y="1977696"/>
                </a:lnTo>
                <a:lnTo>
                  <a:pt x="1150303" y="1981825"/>
                </a:lnTo>
                <a:lnTo>
                  <a:pt x="1142683" y="1985953"/>
                </a:lnTo>
                <a:lnTo>
                  <a:pt x="1134746" y="1989447"/>
                </a:lnTo>
                <a:lnTo>
                  <a:pt x="1127126" y="1992940"/>
                </a:lnTo>
                <a:lnTo>
                  <a:pt x="1119188" y="1996116"/>
                </a:lnTo>
                <a:lnTo>
                  <a:pt x="1110933" y="1999292"/>
                </a:lnTo>
                <a:lnTo>
                  <a:pt x="1102996" y="2002150"/>
                </a:lnTo>
                <a:lnTo>
                  <a:pt x="1094741" y="2005009"/>
                </a:lnTo>
                <a:lnTo>
                  <a:pt x="1086486" y="2007549"/>
                </a:lnTo>
                <a:lnTo>
                  <a:pt x="1077913" y="2009773"/>
                </a:lnTo>
                <a:lnTo>
                  <a:pt x="1069023" y="2011996"/>
                </a:lnTo>
                <a:lnTo>
                  <a:pt x="1060451" y="2013584"/>
                </a:lnTo>
                <a:lnTo>
                  <a:pt x="1051561" y="2015172"/>
                </a:lnTo>
                <a:lnTo>
                  <a:pt x="1042671" y="2016442"/>
                </a:lnTo>
                <a:lnTo>
                  <a:pt x="1033463" y="2017395"/>
                </a:lnTo>
                <a:lnTo>
                  <a:pt x="1023938" y="2018347"/>
                </a:lnTo>
                <a:lnTo>
                  <a:pt x="1014731" y="2018983"/>
                </a:lnTo>
                <a:lnTo>
                  <a:pt x="1005206" y="2019300"/>
                </a:lnTo>
                <a:lnTo>
                  <a:pt x="995681" y="2019300"/>
                </a:lnTo>
                <a:lnTo>
                  <a:pt x="428308" y="2019300"/>
                </a:lnTo>
                <a:lnTo>
                  <a:pt x="418465" y="2019300"/>
                </a:lnTo>
                <a:lnTo>
                  <a:pt x="409258" y="2018983"/>
                </a:lnTo>
                <a:lnTo>
                  <a:pt x="399733" y="2018347"/>
                </a:lnTo>
                <a:lnTo>
                  <a:pt x="390843" y="2017395"/>
                </a:lnTo>
                <a:lnTo>
                  <a:pt x="381635" y="2016442"/>
                </a:lnTo>
                <a:lnTo>
                  <a:pt x="372745" y="2015172"/>
                </a:lnTo>
                <a:lnTo>
                  <a:pt x="363855" y="2013584"/>
                </a:lnTo>
                <a:lnTo>
                  <a:pt x="354965" y="2011996"/>
                </a:lnTo>
                <a:lnTo>
                  <a:pt x="346393" y="2010090"/>
                </a:lnTo>
                <a:lnTo>
                  <a:pt x="337820" y="2007867"/>
                </a:lnTo>
                <a:lnTo>
                  <a:pt x="329247" y="2005326"/>
                </a:lnTo>
                <a:lnTo>
                  <a:pt x="320992" y="2002786"/>
                </a:lnTo>
                <a:lnTo>
                  <a:pt x="312737" y="2000245"/>
                </a:lnTo>
                <a:lnTo>
                  <a:pt x="304800" y="1996751"/>
                </a:lnTo>
                <a:lnTo>
                  <a:pt x="296862" y="1993576"/>
                </a:lnTo>
                <a:lnTo>
                  <a:pt x="288925" y="1990400"/>
                </a:lnTo>
                <a:lnTo>
                  <a:pt x="281305" y="1986906"/>
                </a:lnTo>
                <a:lnTo>
                  <a:pt x="274002" y="1983095"/>
                </a:lnTo>
                <a:lnTo>
                  <a:pt x="266382" y="1978966"/>
                </a:lnTo>
                <a:lnTo>
                  <a:pt x="259080" y="1974838"/>
                </a:lnTo>
                <a:lnTo>
                  <a:pt x="251777" y="1970392"/>
                </a:lnTo>
                <a:lnTo>
                  <a:pt x="244792" y="1965945"/>
                </a:lnTo>
                <a:lnTo>
                  <a:pt x="237490" y="1960864"/>
                </a:lnTo>
                <a:lnTo>
                  <a:pt x="230822" y="1956418"/>
                </a:lnTo>
                <a:lnTo>
                  <a:pt x="217805" y="1945937"/>
                </a:lnTo>
                <a:lnTo>
                  <a:pt x="204470" y="1934822"/>
                </a:lnTo>
                <a:lnTo>
                  <a:pt x="192405" y="1923071"/>
                </a:lnTo>
                <a:lnTo>
                  <a:pt x="180340" y="1910685"/>
                </a:lnTo>
                <a:lnTo>
                  <a:pt x="168910" y="1897981"/>
                </a:lnTo>
                <a:lnTo>
                  <a:pt x="157797" y="1884325"/>
                </a:lnTo>
                <a:lnTo>
                  <a:pt x="147637" y="1870351"/>
                </a:lnTo>
                <a:lnTo>
                  <a:pt x="137477" y="1855742"/>
                </a:lnTo>
                <a:lnTo>
                  <a:pt x="127952" y="1840498"/>
                </a:lnTo>
                <a:lnTo>
                  <a:pt x="119062" y="1825254"/>
                </a:lnTo>
                <a:lnTo>
                  <a:pt x="110490" y="1808739"/>
                </a:lnTo>
                <a:lnTo>
                  <a:pt x="102552" y="1792542"/>
                </a:lnTo>
                <a:lnTo>
                  <a:pt x="94932" y="1775710"/>
                </a:lnTo>
                <a:lnTo>
                  <a:pt x="87630" y="1758242"/>
                </a:lnTo>
                <a:lnTo>
                  <a:pt x="81280" y="1740458"/>
                </a:lnTo>
                <a:lnTo>
                  <a:pt x="75247" y="1722355"/>
                </a:lnTo>
                <a:lnTo>
                  <a:pt x="69532" y="1703935"/>
                </a:lnTo>
                <a:lnTo>
                  <a:pt x="64452" y="1685197"/>
                </a:lnTo>
                <a:lnTo>
                  <a:pt x="60007" y="1666142"/>
                </a:lnTo>
                <a:lnTo>
                  <a:pt x="55562" y="1647087"/>
                </a:lnTo>
                <a:lnTo>
                  <a:pt x="2540" y="1256453"/>
                </a:lnTo>
                <a:lnTo>
                  <a:pt x="1587" y="1246925"/>
                </a:lnTo>
                <a:lnTo>
                  <a:pt x="635" y="1237397"/>
                </a:lnTo>
                <a:lnTo>
                  <a:pt x="317" y="1227552"/>
                </a:lnTo>
                <a:lnTo>
                  <a:pt x="0" y="1218024"/>
                </a:lnTo>
                <a:lnTo>
                  <a:pt x="317" y="1208497"/>
                </a:lnTo>
                <a:lnTo>
                  <a:pt x="635" y="1199287"/>
                </a:lnTo>
                <a:lnTo>
                  <a:pt x="1587" y="1190077"/>
                </a:lnTo>
                <a:lnTo>
                  <a:pt x="2540" y="1180549"/>
                </a:lnTo>
                <a:lnTo>
                  <a:pt x="4127" y="1171339"/>
                </a:lnTo>
                <a:lnTo>
                  <a:pt x="5715" y="1162446"/>
                </a:lnTo>
                <a:lnTo>
                  <a:pt x="7620" y="1153554"/>
                </a:lnTo>
                <a:lnTo>
                  <a:pt x="9525" y="1144661"/>
                </a:lnTo>
                <a:lnTo>
                  <a:pt x="12065" y="1135769"/>
                </a:lnTo>
                <a:lnTo>
                  <a:pt x="14605" y="1126877"/>
                </a:lnTo>
                <a:lnTo>
                  <a:pt x="17780" y="1118302"/>
                </a:lnTo>
                <a:lnTo>
                  <a:pt x="20955" y="1109727"/>
                </a:lnTo>
                <a:lnTo>
                  <a:pt x="24130" y="1101152"/>
                </a:lnTo>
                <a:lnTo>
                  <a:pt x="28257" y="1092895"/>
                </a:lnTo>
                <a:lnTo>
                  <a:pt x="32067" y="1084955"/>
                </a:lnTo>
                <a:lnTo>
                  <a:pt x="36195" y="1076698"/>
                </a:lnTo>
                <a:lnTo>
                  <a:pt x="40322" y="1068758"/>
                </a:lnTo>
                <a:lnTo>
                  <a:pt x="45085" y="1060818"/>
                </a:lnTo>
                <a:lnTo>
                  <a:pt x="49847" y="1053196"/>
                </a:lnTo>
                <a:lnTo>
                  <a:pt x="54927" y="1045574"/>
                </a:lnTo>
                <a:lnTo>
                  <a:pt x="60007" y="1038269"/>
                </a:lnTo>
                <a:lnTo>
                  <a:pt x="65722" y="1030647"/>
                </a:lnTo>
                <a:lnTo>
                  <a:pt x="70802" y="1023660"/>
                </a:lnTo>
                <a:lnTo>
                  <a:pt x="77152" y="1016356"/>
                </a:lnTo>
                <a:lnTo>
                  <a:pt x="83185" y="1009369"/>
                </a:lnTo>
                <a:lnTo>
                  <a:pt x="89217" y="1002699"/>
                </a:lnTo>
                <a:lnTo>
                  <a:pt x="95567" y="995712"/>
                </a:lnTo>
                <a:lnTo>
                  <a:pt x="101917" y="989361"/>
                </a:lnTo>
                <a:lnTo>
                  <a:pt x="108585" y="983009"/>
                </a:lnTo>
                <a:lnTo>
                  <a:pt x="115570" y="976975"/>
                </a:lnTo>
                <a:lnTo>
                  <a:pt x="122555" y="970941"/>
                </a:lnTo>
                <a:lnTo>
                  <a:pt x="129857" y="964906"/>
                </a:lnTo>
                <a:lnTo>
                  <a:pt x="137160" y="959190"/>
                </a:lnTo>
                <a:lnTo>
                  <a:pt x="144780" y="953473"/>
                </a:lnTo>
                <a:lnTo>
                  <a:pt x="152082" y="948074"/>
                </a:lnTo>
                <a:lnTo>
                  <a:pt x="160020" y="942993"/>
                </a:lnTo>
                <a:lnTo>
                  <a:pt x="167957" y="937911"/>
                </a:lnTo>
                <a:lnTo>
                  <a:pt x="175895" y="933148"/>
                </a:lnTo>
                <a:lnTo>
                  <a:pt x="183832" y="928384"/>
                </a:lnTo>
                <a:lnTo>
                  <a:pt x="192405" y="923937"/>
                </a:lnTo>
                <a:lnTo>
                  <a:pt x="200660" y="919491"/>
                </a:lnTo>
                <a:lnTo>
                  <a:pt x="209232" y="915680"/>
                </a:lnTo>
                <a:lnTo>
                  <a:pt x="217805" y="911552"/>
                </a:lnTo>
                <a:lnTo>
                  <a:pt x="226377" y="907740"/>
                </a:lnTo>
                <a:lnTo>
                  <a:pt x="235267" y="904247"/>
                </a:lnTo>
                <a:lnTo>
                  <a:pt x="244157" y="901071"/>
                </a:lnTo>
                <a:lnTo>
                  <a:pt x="253047" y="897895"/>
                </a:lnTo>
                <a:lnTo>
                  <a:pt x="261937" y="895037"/>
                </a:lnTo>
                <a:lnTo>
                  <a:pt x="271145" y="892496"/>
                </a:lnTo>
                <a:lnTo>
                  <a:pt x="280352" y="889955"/>
                </a:lnTo>
                <a:lnTo>
                  <a:pt x="289560" y="887415"/>
                </a:lnTo>
                <a:lnTo>
                  <a:pt x="298767" y="885827"/>
                </a:lnTo>
                <a:lnTo>
                  <a:pt x="308292" y="883921"/>
                </a:lnTo>
                <a:lnTo>
                  <a:pt x="317817" y="882016"/>
                </a:lnTo>
                <a:lnTo>
                  <a:pt x="327025" y="881063"/>
                </a:lnTo>
                <a:lnTo>
                  <a:pt x="336550" y="879475"/>
                </a:lnTo>
                <a:lnTo>
                  <a:pt x="346393" y="878840"/>
                </a:lnTo>
                <a:lnTo>
                  <a:pt x="355918" y="878205"/>
                </a:lnTo>
                <a:lnTo>
                  <a:pt x="365125" y="877887"/>
                </a:lnTo>
                <a:close/>
                <a:moveTo>
                  <a:pt x="701993" y="0"/>
                </a:moveTo>
                <a:lnTo>
                  <a:pt x="712153" y="0"/>
                </a:lnTo>
                <a:lnTo>
                  <a:pt x="721678" y="0"/>
                </a:lnTo>
                <a:lnTo>
                  <a:pt x="731203" y="318"/>
                </a:lnTo>
                <a:lnTo>
                  <a:pt x="741045" y="953"/>
                </a:lnTo>
                <a:lnTo>
                  <a:pt x="750570" y="1588"/>
                </a:lnTo>
                <a:lnTo>
                  <a:pt x="760095" y="2858"/>
                </a:lnTo>
                <a:lnTo>
                  <a:pt x="769620" y="4128"/>
                </a:lnTo>
                <a:lnTo>
                  <a:pt x="779145" y="6033"/>
                </a:lnTo>
                <a:lnTo>
                  <a:pt x="788353" y="7620"/>
                </a:lnTo>
                <a:lnTo>
                  <a:pt x="797560" y="9525"/>
                </a:lnTo>
                <a:lnTo>
                  <a:pt x="806450" y="11748"/>
                </a:lnTo>
                <a:lnTo>
                  <a:pt x="815658" y="14288"/>
                </a:lnTo>
                <a:lnTo>
                  <a:pt x="824548" y="17145"/>
                </a:lnTo>
                <a:lnTo>
                  <a:pt x="833438" y="19685"/>
                </a:lnTo>
                <a:lnTo>
                  <a:pt x="842010" y="22543"/>
                </a:lnTo>
                <a:lnTo>
                  <a:pt x="850900" y="26353"/>
                </a:lnTo>
                <a:lnTo>
                  <a:pt x="859473" y="29528"/>
                </a:lnTo>
                <a:lnTo>
                  <a:pt x="867728" y="33338"/>
                </a:lnTo>
                <a:lnTo>
                  <a:pt x="876301" y="37148"/>
                </a:lnTo>
                <a:lnTo>
                  <a:pt x="884556" y="41275"/>
                </a:lnTo>
                <a:lnTo>
                  <a:pt x="892493" y="45403"/>
                </a:lnTo>
                <a:lnTo>
                  <a:pt x="900431" y="50165"/>
                </a:lnTo>
                <a:lnTo>
                  <a:pt x="908368" y="54610"/>
                </a:lnTo>
                <a:lnTo>
                  <a:pt x="916306" y="59373"/>
                </a:lnTo>
                <a:lnTo>
                  <a:pt x="923608" y="64453"/>
                </a:lnTo>
                <a:lnTo>
                  <a:pt x="931228" y="69850"/>
                </a:lnTo>
                <a:lnTo>
                  <a:pt x="938531" y="74930"/>
                </a:lnTo>
                <a:lnTo>
                  <a:pt x="945833" y="80645"/>
                </a:lnTo>
                <a:lnTo>
                  <a:pt x="952818" y="86360"/>
                </a:lnTo>
                <a:lnTo>
                  <a:pt x="960121" y="92075"/>
                </a:lnTo>
                <a:lnTo>
                  <a:pt x="966788" y="98108"/>
                </a:lnTo>
                <a:lnTo>
                  <a:pt x="973138" y="104140"/>
                </a:lnTo>
                <a:lnTo>
                  <a:pt x="979806" y="110808"/>
                </a:lnTo>
                <a:lnTo>
                  <a:pt x="985838" y="117475"/>
                </a:lnTo>
                <a:lnTo>
                  <a:pt x="992506" y="123825"/>
                </a:lnTo>
                <a:lnTo>
                  <a:pt x="998538" y="130493"/>
                </a:lnTo>
                <a:lnTo>
                  <a:pt x="1004253" y="137795"/>
                </a:lnTo>
                <a:lnTo>
                  <a:pt x="1009968" y="144780"/>
                </a:lnTo>
                <a:lnTo>
                  <a:pt x="1015683" y="152083"/>
                </a:lnTo>
                <a:lnTo>
                  <a:pt x="1020763" y="159385"/>
                </a:lnTo>
                <a:lnTo>
                  <a:pt x="1025843" y="167005"/>
                </a:lnTo>
                <a:lnTo>
                  <a:pt x="1030923" y="174308"/>
                </a:lnTo>
                <a:lnTo>
                  <a:pt x="1035686" y="182245"/>
                </a:lnTo>
                <a:lnTo>
                  <a:pt x="1040448" y="190183"/>
                </a:lnTo>
                <a:lnTo>
                  <a:pt x="1045211" y="197803"/>
                </a:lnTo>
                <a:lnTo>
                  <a:pt x="1049338" y="206058"/>
                </a:lnTo>
                <a:lnTo>
                  <a:pt x="1053148" y="214313"/>
                </a:lnTo>
                <a:lnTo>
                  <a:pt x="1057276" y="222568"/>
                </a:lnTo>
                <a:lnTo>
                  <a:pt x="1060768" y="231140"/>
                </a:lnTo>
                <a:lnTo>
                  <a:pt x="1064261" y="239713"/>
                </a:lnTo>
                <a:lnTo>
                  <a:pt x="1067436" y="248285"/>
                </a:lnTo>
                <a:lnTo>
                  <a:pt x="1070611" y="257175"/>
                </a:lnTo>
                <a:lnTo>
                  <a:pt x="1073468" y="266065"/>
                </a:lnTo>
                <a:lnTo>
                  <a:pt x="1076326" y="274955"/>
                </a:lnTo>
                <a:lnTo>
                  <a:pt x="1078548" y="283845"/>
                </a:lnTo>
                <a:lnTo>
                  <a:pt x="1081088" y="293053"/>
                </a:lnTo>
                <a:lnTo>
                  <a:pt x="1082993" y="302260"/>
                </a:lnTo>
                <a:lnTo>
                  <a:pt x="1084581" y="311468"/>
                </a:lnTo>
                <a:lnTo>
                  <a:pt x="1086486" y="320675"/>
                </a:lnTo>
                <a:lnTo>
                  <a:pt x="1087438" y="330518"/>
                </a:lnTo>
                <a:lnTo>
                  <a:pt x="1088708" y="339725"/>
                </a:lnTo>
                <a:lnTo>
                  <a:pt x="1089661" y="349250"/>
                </a:lnTo>
                <a:lnTo>
                  <a:pt x="1089978" y="358775"/>
                </a:lnTo>
                <a:lnTo>
                  <a:pt x="1090296" y="368618"/>
                </a:lnTo>
                <a:lnTo>
                  <a:pt x="1090613" y="378460"/>
                </a:lnTo>
                <a:lnTo>
                  <a:pt x="1090296" y="387985"/>
                </a:lnTo>
                <a:lnTo>
                  <a:pt x="1089978" y="398145"/>
                </a:lnTo>
                <a:lnTo>
                  <a:pt x="1089661" y="407670"/>
                </a:lnTo>
                <a:lnTo>
                  <a:pt x="1088708" y="417195"/>
                </a:lnTo>
                <a:lnTo>
                  <a:pt x="1087438" y="426720"/>
                </a:lnTo>
                <a:lnTo>
                  <a:pt x="1086486" y="436245"/>
                </a:lnTo>
                <a:lnTo>
                  <a:pt x="1084581" y="445453"/>
                </a:lnTo>
                <a:lnTo>
                  <a:pt x="1082993" y="454660"/>
                </a:lnTo>
                <a:lnTo>
                  <a:pt x="1081088" y="463868"/>
                </a:lnTo>
                <a:lnTo>
                  <a:pt x="1078548" y="473393"/>
                </a:lnTo>
                <a:lnTo>
                  <a:pt x="1076326" y="482283"/>
                </a:lnTo>
                <a:lnTo>
                  <a:pt x="1073468" y="491173"/>
                </a:lnTo>
                <a:lnTo>
                  <a:pt x="1070611" y="500063"/>
                </a:lnTo>
                <a:lnTo>
                  <a:pt x="1067436" y="508953"/>
                </a:lnTo>
                <a:lnTo>
                  <a:pt x="1064261" y="517525"/>
                </a:lnTo>
                <a:lnTo>
                  <a:pt x="1060768" y="526098"/>
                </a:lnTo>
                <a:lnTo>
                  <a:pt x="1057276" y="534036"/>
                </a:lnTo>
                <a:lnTo>
                  <a:pt x="1053148" y="542608"/>
                </a:lnTo>
                <a:lnTo>
                  <a:pt x="1049338" y="550863"/>
                </a:lnTo>
                <a:lnTo>
                  <a:pt x="1045211" y="559118"/>
                </a:lnTo>
                <a:lnTo>
                  <a:pt x="1040448" y="567056"/>
                </a:lnTo>
                <a:lnTo>
                  <a:pt x="1035686" y="574676"/>
                </a:lnTo>
                <a:lnTo>
                  <a:pt x="1030923" y="582613"/>
                </a:lnTo>
                <a:lnTo>
                  <a:pt x="1025843" y="589916"/>
                </a:lnTo>
                <a:lnTo>
                  <a:pt x="1020763" y="597536"/>
                </a:lnTo>
                <a:lnTo>
                  <a:pt x="1015683" y="605156"/>
                </a:lnTo>
                <a:lnTo>
                  <a:pt x="1009968" y="612141"/>
                </a:lnTo>
                <a:lnTo>
                  <a:pt x="1004253" y="619126"/>
                </a:lnTo>
                <a:lnTo>
                  <a:pt x="998538" y="626428"/>
                </a:lnTo>
                <a:lnTo>
                  <a:pt x="992506" y="633096"/>
                </a:lnTo>
                <a:lnTo>
                  <a:pt x="985838" y="640081"/>
                </a:lnTo>
                <a:lnTo>
                  <a:pt x="979806" y="646431"/>
                </a:lnTo>
                <a:lnTo>
                  <a:pt x="973138" y="652781"/>
                </a:lnTo>
                <a:lnTo>
                  <a:pt x="966788" y="658813"/>
                </a:lnTo>
                <a:lnTo>
                  <a:pt x="960121" y="664846"/>
                </a:lnTo>
                <a:lnTo>
                  <a:pt x="952818" y="670561"/>
                </a:lnTo>
                <a:lnTo>
                  <a:pt x="945833" y="676276"/>
                </a:lnTo>
                <a:lnTo>
                  <a:pt x="938531" y="681991"/>
                </a:lnTo>
                <a:lnTo>
                  <a:pt x="931228" y="687388"/>
                </a:lnTo>
                <a:lnTo>
                  <a:pt x="923608" y="692786"/>
                </a:lnTo>
                <a:lnTo>
                  <a:pt x="916306" y="697548"/>
                </a:lnTo>
                <a:lnTo>
                  <a:pt x="908368" y="702311"/>
                </a:lnTo>
                <a:lnTo>
                  <a:pt x="900431" y="706756"/>
                </a:lnTo>
                <a:lnTo>
                  <a:pt x="892493" y="711518"/>
                </a:lnTo>
                <a:lnTo>
                  <a:pt x="884556" y="715646"/>
                </a:lnTo>
                <a:lnTo>
                  <a:pt x="876301" y="719773"/>
                </a:lnTo>
                <a:lnTo>
                  <a:pt x="867728" y="723583"/>
                </a:lnTo>
                <a:lnTo>
                  <a:pt x="859473" y="727393"/>
                </a:lnTo>
                <a:lnTo>
                  <a:pt x="850900" y="730886"/>
                </a:lnTo>
                <a:lnTo>
                  <a:pt x="842010" y="734378"/>
                </a:lnTo>
                <a:lnTo>
                  <a:pt x="833438" y="737236"/>
                </a:lnTo>
                <a:lnTo>
                  <a:pt x="824548" y="740093"/>
                </a:lnTo>
                <a:lnTo>
                  <a:pt x="815658" y="742951"/>
                </a:lnTo>
                <a:lnTo>
                  <a:pt x="806450" y="745491"/>
                </a:lnTo>
                <a:lnTo>
                  <a:pt x="797560" y="747396"/>
                </a:lnTo>
                <a:lnTo>
                  <a:pt x="788353" y="749618"/>
                </a:lnTo>
                <a:lnTo>
                  <a:pt x="779145" y="751523"/>
                </a:lnTo>
                <a:lnTo>
                  <a:pt x="769620" y="752793"/>
                </a:lnTo>
                <a:lnTo>
                  <a:pt x="760095" y="754381"/>
                </a:lnTo>
                <a:lnTo>
                  <a:pt x="750570" y="755333"/>
                </a:lnTo>
                <a:lnTo>
                  <a:pt x="741045" y="755968"/>
                </a:lnTo>
                <a:lnTo>
                  <a:pt x="731203" y="756603"/>
                </a:lnTo>
                <a:lnTo>
                  <a:pt x="721678" y="757238"/>
                </a:lnTo>
                <a:lnTo>
                  <a:pt x="712153" y="757238"/>
                </a:lnTo>
                <a:lnTo>
                  <a:pt x="701993" y="757238"/>
                </a:lnTo>
                <a:lnTo>
                  <a:pt x="692468" y="756603"/>
                </a:lnTo>
                <a:lnTo>
                  <a:pt x="682943" y="755968"/>
                </a:lnTo>
                <a:lnTo>
                  <a:pt x="673100" y="755333"/>
                </a:lnTo>
                <a:lnTo>
                  <a:pt x="663575" y="754381"/>
                </a:lnTo>
                <a:lnTo>
                  <a:pt x="654368" y="752793"/>
                </a:lnTo>
                <a:lnTo>
                  <a:pt x="644843" y="751523"/>
                </a:lnTo>
                <a:lnTo>
                  <a:pt x="635635" y="749618"/>
                </a:lnTo>
                <a:lnTo>
                  <a:pt x="626428" y="747396"/>
                </a:lnTo>
                <a:lnTo>
                  <a:pt x="617220" y="745491"/>
                </a:lnTo>
                <a:lnTo>
                  <a:pt x="608330" y="742951"/>
                </a:lnTo>
                <a:lnTo>
                  <a:pt x="599440" y="740093"/>
                </a:lnTo>
                <a:lnTo>
                  <a:pt x="590550" y="737236"/>
                </a:lnTo>
                <a:lnTo>
                  <a:pt x="581660" y="734378"/>
                </a:lnTo>
                <a:lnTo>
                  <a:pt x="573088" y="730886"/>
                </a:lnTo>
                <a:lnTo>
                  <a:pt x="564515" y="727393"/>
                </a:lnTo>
                <a:lnTo>
                  <a:pt x="555943" y="723583"/>
                </a:lnTo>
                <a:lnTo>
                  <a:pt x="548005" y="719773"/>
                </a:lnTo>
                <a:lnTo>
                  <a:pt x="539750" y="715646"/>
                </a:lnTo>
                <a:lnTo>
                  <a:pt x="531495" y="711518"/>
                </a:lnTo>
                <a:lnTo>
                  <a:pt x="523558" y="706756"/>
                </a:lnTo>
                <a:lnTo>
                  <a:pt x="515303" y="702311"/>
                </a:lnTo>
                <a:lnTo>
                  <a:pt x="508000" y="697548"/>
                </a:lnTo>
                <a:lnTo>
                  <a:pt x="500063" y="692786"/>
                </a:lnTo>
                <a:lnTo>
                  <a:pt x="492760" y="687388"/>
                </a:lnTo>
                <a:lnTo>
                  <a:pt x="485458" y="681991"/>
                </a:lnTo>
                <a:lnTo>
                  <a:pt x="478155" y="676276"/>
                </a:lnTo>
                <a:lnTo>
                  <a:pt x="470853" y="670561"/>
                </a:lnTo>
                <a:lnTo>
                  <a:pt x="464185" y="664846"/>
                </a:lnTo>
                <a:lnTo>
                  <a:pt x="457518" y="658813"/>
                </a:lnTo>
                <a:lnTo>
                  <a:pt x="450533" y="652781"/>
                </a:lnTo>
                <a:lnTo>
                  <a:pt x="444183" y="646431"/>
                </a:lnTo>
                <a:lnTo>
                  <a:pt x="437833" y="640081"/>
                </a:lnTo>
                <a:lnTo>
                  <a:pt x="431800" y="633096"/>
                </a:lnTo>
                <a:lnTo>
                  <a:pt x="425768" y="626428"/>
                </a:lnTo>
                <a:lnTo>
                  <a:pt x="419735" y="619126"/>
                </a:lnTo>
                <a:lnTo>
                  <a:pt x="414020" y="612141"/>
                </a:lnTo>
                <a:lnTo>
                  <a:pt x="408623" y="605156"/>
                </a:lnTo>
                <a:lnTo>
                  <a:pt x="403225" y="597536"/>
                </a:lnTo>
                <a:lnTo>
                  <a:pt x="397828" y="589916"/>
                </a:lnTo>
                <a:lnTo>
                  <a:pt x="393065" y="582613"/>
                </a:lnTo>
                <a:lnTo>
                  <a:pt x="388303" y="574676"/>
                </a:lnTo>
                <a:lnTo>
                  <a:pt x="383540" y="567056"/>
                </a:lnTo>
                <a:lnTo>
                  <a:pt x="379095" y="559118"/>
                </a:lnTo>
                <a:lnTo>
                  <a:pt x="374650" y="550863"/>
                </a:lnTo>
                <a:lnTo>
                  <a:pt x="370840" y="542608"/>
                </a:lnTo>
                <a:lnTo>
                  <a:pt x="367030" y="534036"/>
                </a:lnTo>
                <a:lnTo>
                  <a:pt x="362903" y="526098"/>
                </a:lnTo>
                <a:lnTo>
                  <a:pt x="359410" y="517525"/>
                </a:lnTo>
                <a:lnTo>
                  <a:pt x="356235" y="508953"/>
                </a:lnTo>
                <a:lnTo>
                  <a:pt x="353378" y="500063"/>
                </a:lnTo>
                <a:lnTo>
                  <a:pt x="350520" y="491173"/>
                </a:lnTo>
                <a:lnTo>
                  <a:pt x="347663" y="482283"/>
                </a:lnTo>
                <a:lnTo>
                  <a:pt x="345123" y="473393"/>
                </a:lnTo>
                <a:lnTo>
                  <a:pt x="343218" y="463868"/>
                </a:lnTo>
                <a:lnTo>
                  <a:pt x="340995" y="454660"/>
                </a:lnTo>
                <a:lnTo>
                  <a:pt x="339090" y="445453"/>
                </a:lnTo>
                <a:lnTo>
                  <a:pt x="337820" y="436245"/>
                </a:lnTo>
                <a:lnTo>
                  <a:pt x="336233" y="426720"/>
                </a:lnTo>
                <a:lnTo>
                  <a:pt x="335280" y="417195"/>
                </a:lnTo>
                <a:lnTo>
                  <a:pt x="334645" y="407670"/>
                </a:lnTo>
                <a:lnTo>
                  <a:pt x="333693" y="398145"/>
                </a:lnTo>
                <a:lnTo>
                  <a:pt x="333375" y="387985"/>
                </a:lnTo>
                <a:lnTo>
                  <a:pt x="333375" y="378460"/>
                </a:lnTo>
                <a:lnTo>
                  <a:pt x="333375" y="368618"/>
                </a:lnTo>
                <a:lnTo>
                  <a:pt x="333693" y="358775"/>
                </a:lnTo>
                <a:lnTo>
                  <a:pt x="334645" y="349250"/>
                </a:lnTo>
                <a:lnTo>
                  <a:pt x="335280" y="339725"/>
                </a:lnTo>
                <a:lnTo>
                  <a:pt x="336233" y="330518"/>
                </a:lnTo>
                <a:lnTo>
                  <a:pt x="337820" y="320675"/>
                </a:lnTo>
                <a:lnTo>
                  <a:pt x="339090" y="311468"/>
                </a:lnTo>
                <a:lnTo>
                  <a:pt x="340995" y="302260"/>
                </a:lnTo>
                <a:lnTo>
                  <a:pt x="343218" y="293053"/>
                </a:lnTo>
                <a:lnTo>
                  <a:pt x="345123" y="283845"/>
                </a:lnTo>
                <a:lnTo>
                  <a:pt x="347663" y="274955"/>
                </a:lnTo>
                <a:lnTo>
                  <a:pt x="350520" y="266065"/>
                </a:lnTo>
                <a:lnTo>
                  <a:pt x="353378" y="257175"/>
                </a:lnTo>
                <a:lnTo>
                  <a:pt x="356235" y="248285"/>
                </a:lnTo>
                <a:lnTo>
                  <a:pt x="359410" y="239713"/>
                </a:lnTo>
                <a:lnTo>
                  <a:pt x="362903" y="231140"/>
                </a:lnTo>
                <a:lnTo>
                  <a:pt x="367030" y="222568"/>
                </a:lnTo>
                <a:lnTo>
                  <a:pt x="370840" y="214313"/>
                </a:lnTo>
                <a:lnTo>
                  <a:pt x="374650" y="206058"/>
                </a:lnTo>
                <a:lnTo>
                  <a:pt x="379095" y="197803"/>
                </a:lnTo>
                <a:lnTo>
                  <a:pt x="383540" y="190183"/>
                </a:lnTo>
                <a:lnTo>
                  <a:pt x="388303" y="182245"/>
                </a:lnTo>
                <a:lnTo>
                  <a:pt x="393065" y="174308"/>
                </a:lnTo>
                <a:lnTo>
                  <a:pt x="397828" y="167005"/>
                </a:lnTo>
                <a:lnTo>
                  <a:pt x="403225" y="159385"/>
                </a:lnTo>
                <a:lnTo>
                  <a:pt x="408623" y="152083"/>
                </a:lnTo>
                <a:lnTo>
                  <a:pt x="414020" y="144780"/>
                </a:lnTo>
                <a:lnTo>
                  <a:pt x="419735" y="137795"/>
                </a:lnTo>
                <a:lnTo>
                  <a:pt x="425768" y="130493"/>
                </a:lnTo>
                <a:lnTo>
                  <a:pt x="431800" y="123825"/>
                </a:lnTo>
                <a:lnTo>
                  <a:pt x="437833" y="117475"/>
                </a:lnTo>
                <a:lnTo>
                  <a:pt x="444183" y="110808"/>
                </a:lnTo>
                <a:lnTo>
                  <a:pt x="450533" y="104140"/>
                </a:lnTo>
                <a:lnTo>
                  <a:pt x="457518" y="98108"/>
                </a:lnTo>
                <a:lnTo>
                  <a:pt x="464185" y="92075"/>
                </a:lnTo>
                <a:lnTo>
                  <a:pt x="470853" y="86360"/>
                </a:lnTo>
                <a:lnTo>
                  <a:pt x="478155" y="80645"/>
                </a:lnTo>
                <a:lnTo>
                  <a:pt x="485458" y="74930"/>
                </a:lnTo>
                <a:lnTo>
                  <a:pt x="492760" y="69850"/>
                </a:lnTo>
                <a:lnTo>
                  <a:pt x="500063" y="64453"/>
                </a:lnTo>
                <a:lnTo>
                  <a:pt x="508000" y="59373"/>
                </a:lnTo>
                <a:lnTo>
                  <a:pt x="515303" y="54610"/>
                </a:lnTo>
                <a:lnTo>
                  <a:pt x="523558" y="50165"/>
                </a:lnTo>
                <a:lnTo>
                  <a:pt x="531495" y="45403"/>
                </a:lnTo>
                <a:lnTo>
                  <a:pt x="539750" y="41275"/>
                </a:lnTo>
                <a:lnTo>
                  <a:pt x="548005" y="37148"/>
                </a:lnTo>
                <a:lnTo>
                  <a:pt x="555943" y="33338"/>
                </a:lnTo>
                <a:lnTo>
                  <a:pt x="564515" y="29528"/>
                </a:lnTo>
                <a:lnTo>
                  <a:pt x="573088" y="26353"/>
                </a:lnTo>
                <a:lnTo>
                  <a:pt x="581660" y="22543"/>
                </a:lnTo>
                <a:lnTo>
                  <a:pt x="590550" y="19685"/>
                </a:lnTo>
                <a:lnTo>
                  <a:pt x="599440" y="17145"/>
                </a:lnTo>
                <a:lnTo>
                  <a:pt x="608330" y="14288"/>
                </a:lnTo>
                <a:lnTo>
                  <a:pt x="617220" y="11748"/>
                </a:lnTo>
                <a:lnTo>
                  <a:pt x="626428" y="9525"/>
                </a:lnTo>
                <a:lnTo>
                  <a:pt x="635635" y="7620"/>
                </a:lnTo>
                <a:lnTo>
                  <a:pt x="644843" y="6033"/>
                </a:lnTo>
                <a:lnTo>
                  <a:pt x="654368" y="4128"/>
                </a:lnTo>
                <a:lnTo>
                  <a:pt x="663575" y="2858"/>
                </a:lnTo>
                <a:lnTo>
                  <a:pt x="673100" y="1588"/>
                </a:lnTo>
                <a:lnTo>
                  <a:pt x="682943" y="953"/>
                </a:lnTo>
                <a:lnTo>
                  <a:pt x="692468" y="318"/>
                </a:lnTo>
                <a:lnTo>
                  <a:pt x="701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bldLvl="0" animBg="1"/>
      <p:bldP spid="29" grpId="0"/>
      <p:bldP spid="30" grpId="0" bldLvl="0" animBg="1"/>
      <p:bldP spid="31" grpId="0"/>
      <p:bldP spid="32" grpId="0" bldLvl="0" animBg="1"/>
      <p:bldP spid="33" grpId="0"/>
      <p:bldP spid="34" grpId="0" bldLvl="0" animBg="1"/>
      <p:bldP spid="35" grpId="0"/>
      <p:bldP spid="37" grpId="0" bldLvl="0" animBg="1"/>
      <p:bldP spid="40" grpId="0" bldLvl="0" animBg="1"/>
      <p:bldP spid="43" grpId="0" bldLvl="0" animBg="1"/>
      <p:bldP spid="46" grpId="0" bldLvl="0" animBg="1"/>
      <p:bldP spid="48" grpId="0" bldLvl="0" animBg="1"/>
      <p:bldP spid="49" grpId="0" bldLvl="0" animBg="1"/>
      <p:bldP spid="50" grpId="0" bldLvl="0" animBg="1"/>
      <p:bldP spid="51" grpId="0" animBg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标题 1"/>
          <p:cNvSpPr txBox="1"/>
          <p:nvPr/>
        </p:nvSpPr>
        <p:spPr>
          <a:xfrm>
            <a:off x="3880485" y="238760"/>
            <a:ext cx="3021965" cy="440690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00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defTabSz="685165"/>
            <a:r>
              <a:rPr lang="zh-CN" altLang="en-US" dirty="0"/>
              <a:t>优秀护理团队</a:t>
            </a:r>
            <a:endParaRPr lang="zh-CN" altLang="en-US" dirty="0"/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975435" y="746726"/>
            <a:ext cx="10477873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232129" y="205777"/>
            <a:ext cx="527931" cy="528122"/>
            <a:chOff x="406574" y="236732"/>
            <a:chExt cx="612048" cy="593261"/>
          </a:xfrm>
        </p:grpSpPr>
        <p:sp>
          <p:nvSpPr>
            <p:cNvPr id="35" name="矩形 3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6AA4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106207" y="109743"/>
            <a:ext cx="2776623" cy="661720"/>
            <a:chOff x="2906158" y="354532"/>
            <a:chExt cx="2295774" cy="732700"/>
          </a:xfrm>
        </p:grpSpPr>
        <p:sp>
          <p:nvSpPr>
            <p:cNvPr id="38" name="TextBox 37"/>
            <p:cNvSpPr txBox="1"/>
            <p:nvPr/>
          </p:nvSpPr>
          <p:spPr>
            <a:xfrm>
              <a:off x="3741008" y="479885"/>
              <a:ext cx="1325774" cy="373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社旗县中医院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43581" y="734075"/>
              <a:ext cx="1458351" cy="255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CONPANY NAME</a:t>
              </a:r>
              <a:endParaRPr lang="zh-CN" alt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06158" y="354532"/>
              <a:ext cx="1063242" cy="732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700" spc="-200" dirty="0" smtClean="0">
                  <a:solidFill>
                    <a:srgbClr val="4C86AE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LOGO</a:t>
              </a:r>
              <a:endParaRPr lang="zh-CN" altLang="en-US" sz="3700" spc="-200" dirty="0">
                <a:solidFill>
                  <a:srgbClr val="4C86AE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421130" y="1080135"/>
            <a:ext cx="2771140" cy="3297555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352" y="5932449"/>
            <a:ext cx="12191647" cy="9287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19"/>
          <p:cNvSpPr txBox="1"/>
          <p:nvPr/>
        </p:nvSpPr>
        <p:spPr>
          <a:xfrm>
            <a:off x="946799" y="6030197"/>
            <a:ext cx="10955184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请替换文字内容，点击添加相关标题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43" name="Content Placeholder 2"/>
            <p:cNvSpPr txBox="1"/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护师，本科学历，2015年毕业于济源职业技术学院，曾在南阳市中心医院进修学习，2020年进修于河南省中医药大学第一附属医院肾病科及血液净化中心。擅长动静脉瘘穿刺及各项护理日常工作操作。</a:t>
              </a:r>
              <a:endParaRPr lang="zh-CN" altLang="en-US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陈阳  毕业于鹤壁职业技术学院  大专学历  擅长内科常规护理技术，中医擅长中医定向透药疗法 ，中药封包治疗，穴位贴敷，耳穴压豆等。</a:t>
              </a:r>
              <a:endParaRPr lang="zh-CN" altLang="en-US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文本框 28"/>
            <p:cNvSpPr txBox="1"/>
            <p:nvPr/>
          </p:nvSpPr>
          <p:spPr>
            <a:xfrm>
              <a:off x="579173" y="1949614"/>
              <a:ext cx="1525803" cy="2837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王永凤：</a:t>
              </a:r>
              <a:r>
                <a:rPr lang="zh-CN" altLang="en-US" dirty="0">
                  <a:sym typeface="Arial" panose="020B0604020202020204" pitchFamily="34" charset="0"/>
                </a:rPr>
                <a:t>护士长</a:t>
              </a:r>
              <a:endParaRPr lang="en-US" altLang="zh-CN" dirty="0">
                <a:sym typeface="Arial" panose="020B0604020202020204" pitchFamily="34" charset="0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5050155" y="1113155"/>
            <a:ext cx="2771140" cy="326453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48" name="Content Placeholder 2"/>
            <p:cNvSpPr txBox="1"/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0" indent="0" defTabSz="914400" eaLnBrk="1" latinLnBrk="0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2pPr>
              <a:lvl3pPr marL="11430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3pPr>
              <a:lvl4pPr marL="16002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4pPr>
              <a:lvl5pPr marL="20574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李彬   护师   毕业于河南省中医药大学护理学专业，2017年在河北省人民医院实习进修，精通各种内科常规操作，院前急救和院内急救等操作技术，具有扎实的护理工作经验</a:t>
              </a:r>
              <a:endParaRPr lang="zh-CN" altLang="en-US" dirty="0">
                <a:sym typeface="Arial" panose="020B0604020202020204" pitchFamily="34" charset="0"/>
              </a:endParaRPr>
            </a:p>
            <a:p>
              <a:r>
                <a:rPr lang="zh-CN" altLang="en-US" dirty="0">
                  <a:sym typeface="Arial" panose="020B0604020202020204" pitchFamily="34" charset="0"/>
                </a:rPr>
                <a:t>陈柯茹：护师，毕业于南阳理工学院，2018在南阳市中心医院进修学习。能熟练进行各项护理操作。应变能力强，能在实际操作中不断地学习，因而能很快融入到新的工作中。熟练掌握呼吸机和心电监护仪</a:t>
              </a:r>
              <a:endParaRPr lang="zh-CN" altLang="en-US" dirty="0">
                <a:sym typeface="Arial" panose="020B0604020202020204" pitchFamily="34" charset="0"/>
              </a:endParaRPr>
            </a:p>
            <a:p>
              <a:r>
                <a:rPr lang="zh-CN" altLang="en-US" dirty="0">
                  <a:sym typeface="Arial" panose="020B0604020202020204" pitchFamily="34" charset="0"/>
                </a:rPr>
                <a:t> 等急救设备的操作，对急救的基本程序和技术要求以及危重病人的护理、病情监测的技术重难点基本掌握。。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49" name="文本框 33"/>
            <p:cNvSpPr txBox="1"/>
            <p:nvPr/>
          </p:nvSpPr>
          <p:spPr>
            <a:xfrm>
              <a:off x="579173" y="1949614"/>
              <a:ext cx="1525803" cy="2837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李彬 </a:t>
              </a:r>
              <a:r>
                <a:rPr lang="zh-CN" altLang="en-US" dirty="0">
                  <a:sym typeface="Arial" panose="020B0604020202020204" pitchFamily="34" charset="0"/>
                </a:rPr>
                <a:t>： 护师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8717280" y="1216660"/>
            <a:ext cx="2771140" cy="316103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 bwMode="auto">
          <a:xfrm>
            <a:off x="8717479" y="4537385"/>
            <a:ext cx="2771272" cy="965876"/>
            <a:chOff x="578159" y="1949614"/>
            <a:chExt cx="1971069" cy="687382"/>
          </a:xfrm>
        </p:grpSpPr>
        <p:sp>
          <p:nvSpPr>
            <p:cNvPr id="53" name="Content Placeholder 2"/>
            <p:cNvSpPr txBox="1"/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0" indent="0" defTabSz="914400" eaLnBrk="1" latinLnBrk="0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2pPr>
              <a:lvl3pPr marL="11430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3pPr>
              <a:lvl4pPr marL="16002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4pPr>
              <a:lvl5pPr marL="20574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毕业于鹤壁职业技术学院  大专学历  擅长内科常规护理技术，中医擅长中医定向透药疗法 ，中药封包治疗，穴位贴敷，耳穴压豆等。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54" name="文本框 39"/>
            <p:cNvSpPr txBox="1"/>
            <p:nvPr/>
          </p:nvSpPr>
          <p:spPr>
            <a:xfrm>
              <a:off x="579173" y="1949614"/>
              <a:ext cx="1525803" cy="2837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陈阳：护师</a:t>
              </a:r>
              <a:endParaRPr lang="zh-CN" alt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90">
        <p14:vortex dir="r"/>
      </p:transition>
    </mc:Choice>
    <mc:Fallback>
      <p:transition spd="slow" advTm="55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8" grpId="0" bldLvl="0" animBg="1"/>
      <p:bldP spid="29" grpId="0" bldLvl="0" animBg="1"/>
      <p:bldP spid="31" grpId="0" bldLvl="0" animBg="1"/>
      <p:bldP spid="41" grpId="0" bldLvl="0" animBg="1"/>
      <p:bldP spid="45" grpId="0" bldLvl="0" animBg="1"/>
      <p:bldP spid="46" grpId="0" bldLvl="0" animBg="1"/>
      <p:bldP spid="50" grpId="0" bldLvl="0" animBg="1"/>
      <p:bldP spid="5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标题 1"/>
          <p:cNvSpPr txBox="1"/>
          <p:nvPr/>
        </p:nvSpPr>
        <p:spPr>
          <a:xfrm>
            <a:off x="760238" y="214038"/>
            <a:ext cx="7862006" cy="440778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00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defTabSz="685165"/>
            <a:r>
              <a:rPr lang="zh-CN" altLang="en-US" smtClean="0"/>
              <a:t>单击此处添加标题</a:t>
            </a:r>
            <a:endParaRPr lang="zh-CN" altLang="en-US" dirty="0"/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975435" y="746726"/>
            <a:ext cx="10477873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232129" y="205777"/>
            <a:ext cx="527931" cy="528122"/>
            <a:chOff x="406574" y="236732"/>
            <a:chExt cx="612048" cy="593261"/>
          </a:xfrm>
        </p:grpSpPr>
        <p:sp>
          <p:nvSpPr>
            <p:cNvPr id="35" name="矩形 3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6AA4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106207" y="109743"/>
            <a:ext cx="2776623" cy="661720"/>
            <a:chOff x="2906158" y="354532"/>
            <a:chExt cx="2295774" cy="732700"/>
          </a:xfrm>
        </p:grpSpPr>
        <p:sp>
          <p:nvSpPr>
            <p:cNvPr id="38" name="TextBox 37"/>
            <p:cNvSpPr txBox="1"/>
            <p:nvPr/>
          </p:nvSpPr>
          <p:spPr>
            <a:xfrm>
              <a:off x="3741008" y="479885"/>
              <a:ext cx="1325774" cy="374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输入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医院</a:t>
              </a:r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名称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43581" y="734075"/>
              <a:ext cx="1458351" cy="255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CONPANY NAME</a:t>
              </a:r>
              <a:endParaRPr lang="zh-CN" alt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06158" y="354532"/>
              <a:ext cx="1063242" cy="732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700" spc="-200" dirty="0" smtClean="0">
                  <a:solidFill>
                    <a:srgbClr val="4C86AE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LOGO</a:t>
              </a:r>
              <a:endParaRPr lang="zh-CN" altLang="en-US" sz="3700" spc="-200" dirty="0">
                <a:solidFill>
                  <a:srgbClr val="4C86AE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483995" y="450850"/>
            <a:ext cx="2771140" cy="357886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flipH="1">
            <a:off x="1380490" y="561340"/>
            <a:ext cx="2901315" cy="501269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352" y="5932449"/>
            <a:ext cx="12191647" cy="9287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19"/>
          <p:cNvSpPr txBox="1"/>
          <p:nvPr/>
        </p:nvSpPr>
        <p:spPr>
          <a:xfrm>
            <a:off x="946799" y="6030197"/>
            <a:ext cx="10955184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请替换文字内容，点击添加相关标题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995545" y="561340"/>
            <a:ext cx="2771140" cy="346837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 bwMode="auto">
          <a:xfrm>
            <a:off x="1617345" y="4072498"/>
            <a:ext cx="2771140" cy="3662681"/>
            <a:chOff x="578159" y="1446428"/>
            <a:chExt cx="1970975" cy="1768663"/>
          </a:xfrm>
        </p:grpSpPr>
        <p:sp>
          <p:nvSpPr>
            <p:cNvPr id="43" name="Content Placeholder 2"/>
            <p:cNvSpPr txBox="1"/>
            <p:nvPr/>
          </p:nvSpPr>
          <p:spPr>
            <a:xfrm>
              <a:off x="578159" y="1639301"/>
              <a:ext cx="1970975" cy="157579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毕业于南阳医学高等专科学校，2013在南阳市第二人民医院实习，2015年在南阳医专第二附属医院实习  特长透析后病人的日常护理。</a:t>
              </a:r>
              <a:endParaRPr lang="zh-CN" altLang="en-US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文本框 28"/>
            <p:cNvSpPr txBox="1"/>
            <p:nvPr/>
          </p:nvSpPr>
          <p:spPr>
            <a:xfrm>
              <a:off x="579625" y="1446428"/>
              <a:ext cx="1525803" cy="1925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张鑫：护师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 flipH="1">
            <a:off x="4979035" y="561340"/>
            <a:ext cx="2838450" cy="3568065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 bwMode="auto">
          <a:xfrm>
            <a:off x="5066229" y="4129715"/>
            <a:ext cx="2771140" cy="1346835"/>
            <a:chOff x="589450" y="1659941"/>
            <a:chExt cx="1970975" cy="958498"/>
          </a:xfrm>
        </p:grpSpPr>
        <p:sp>
          <p:nvSpPr>
            <p:cNvPr id="48" name="Content Placeholder 2"/>
            <p:cNvSpPr txBox="1"/>
            <p:nvPr/>
          </p:nvSpPr>
          <p:spPr>
            <a:xfrm>
              <a:off x="589450" y="1903068"/>
              <a:ext cx="1970975" cy="715371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0" indent="0" defTabSz="914400" eaLnBrk="1" latinLnBrk="0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2pPr>
              <a:lvl3pPr marL="11430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3pPr>
              <a:lvl4pPr marL="16002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4pPr>
              <a:lvl5pPr marL="20574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毕业于南阳理工学院，2018在南阳市中心医院进修学习。能熟练进行各项护理操作。应变能力强，能在实际操作中不断地学习，因而能很快融入到新的工作中。熟练掌握呼吸机和心电监护仪</a:t>
              </a:r>
              <a:endParaRPr lang="zh-CN" altLang="en-US" dirty="0">
                <a:sym typeface="Arial" panose="020B0604020202020204" pitchFamily="34" charset="0"/>
              </a:endParaRPr>
            </a:p>
            <a:p>
              <a:r>
                <a:rPr lang="zh-CN" altLang="en-US" dirty="0">
                  <a:sym typeface="Arial" panose="020B0604020202020204" pitchFamily="34" charset="0"/>
                </a:rPr>
                <a:t> 等急救设备的操作，对急救的基本程序和技术要求以及危重病人的护理、病情监测的技术重难点基本掌握。请替换文字内容，点击添加相关标题文字，修改文字内容。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49" name="文本框 33"/>
            <p:cNvSpPr txBox="1"/>
            <p:nvPr/>
          </p:nvSpPr>
          <p:spPr>
            <a:xfrm>
              <a:off x="756218" y="1659941"/>
              <a:ext cx="1525803" cy="2837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陈柯茹：护师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8668385" y="450850"/>
            <a:ext cx="2771140" cy="357886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flipH="1">
            <a:off x="8622000" y="552570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 bwMode="auto">
          <a:xfrm>
            <a:off x="8717479" y="4084630"/>
            <a:ext cx="2771140" cy="1810386"/>
            <a:chOff x="578159" y="1627855"/>
            <a:chExt cx="1970975" cy="1288392"/>
          </a:xfrm>
        </p:grpSpPr>
        <p:sp>
          <p:nvSpPr>
            <p:cNvPr id="53" name="Content Placeholder 2"/>
            <p:cNvSpPr txBox="1"/>
            <p:nvPr/>
          </p:nvSpPr>
          <p:spPr>
            <a:xfrm>
              <a:off x="578159" y="1903068"/>
              <a:ext cx="1970975" cy="1013179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0" indent="0" defTabSz="914400" eaLnBrk="1" latinLnBrk="0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2pPr>
              <a:lvl3pPr marL="11430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3pPr>
              <a:lvl4pPr marL="16002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4pPr>
              <a:lvl5pPr marL="2057400" indent="-228600" defTabSz="91440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r>
                <a:rPr lang="zh-CN" altLang="en-US" dirty="0">
                  <a:sym typeface="Arial" panose="020B0604020202020204" pitchFamily="34" charset="0"/>
                </a:rPr>
                <a:t>请毕业于南阳理工护理学专业，2019年于南阳市中心医院实习，熟练掌握呼吸机，心电监护等急救设备的使用以及各项急救技术。替换文字内容，点击添加相关标题文字，修改文字内容。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54" name="文本框 39"/>
            <p:cNvSpPr txBox="1"/>
            <p:nvPr/>
          </p:nvSpPr>
          <p:spPr>
            <a:xfrm>
              <a:off x="766154" y="1627855"/>
              <a:ext cx="1525803" cy="2837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徐莹莹 ，护士</a:t>
              </a:r>
              <a:endParaRPr lang="zh-CN" alt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90">
        <p14:vortex dir="r"/>
      </p:transition>
    </mc:Choice>
    <mc:Fallback>
      <p:transition spd="slow" advTm="55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8" grpId="0" bldLvl="0" animBg="1"/>
      <p:bldP spid="29" grpId="0" bldLvl="0" animBg="1"/>
      <p:bldP spid="31" grpId="0" bldLvl="0" animBg="1"/>
      <p:bldP spid="41" grpId="0" bldLvl="0" animBg="1"/>
      <p:bldP spid="45" grpId="0" bldLvl="0" animBg="1"/>
      <p:bldP spid="46" grpId="0" bldLvl="0" animBg="1"/>
      <p:bldP spid="50" grpId="0" bldLvl="0" animBg="1"/>
      <p:bldP spid="51" grpId="0" bldLvl="0" animBg="1"/>
    </p:bldLst>
  </p:timing>
</p:sld>
</file>

<file path=ppt/tags/tag1.xml><?xml version="1.0" encoding="utf-8"?>
<p:tagLst xmlns:p="http://schemas.openxmlformats.org/presentationml/2006/main">
  <p:tag name="KSO_WPP_MARK_KEY" val="116e6a00-b8b7-4185-bc80-a7719641c77d"/>
  <p:tag name="COMMONDATA" val="eyJoZGlkIjoiN2M5MTEwOWI0MTQ3YTdjMzQ3ZTM4YzdiMmQyYzg5NmQifQ=="/>
</p:tagLst>
</file>

<file path=ppt/theme/theme1.xml><?xml version="1.0" encoding="utf-8"?>
<a:theme xmlns:a="http://schemas.openxmlformats.org/drawingml/2006/main" name="Office 主题">
  <a:themeElements>
    <a:clrScheme name="自定义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294BA"/>
      </a:accent1>
      <a:accent2>
        <a:srgbClr val="7F7F7F"/>
      </a:accent2>
      <a:accent3>
        <a:srgbClr val="5294BA"/>
      </a:accent3>
      <a:accent4>
        <a:srgbClr val="70A7C6"/>
      </a:accent4>
      <a:accent5>
        <a:srgbClr val="7F7F7F"/>
      </a:accent5>
      <a:accent6>
        <a:srgbClr val="1F497D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2062</Words>
  <Application>WPS 演示</Application>
  <PresentationFormat/>
  <Paragraphs>85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Arial</vt:lpstr>
      <vt:lpstr>宋体</vt:lpstr>
      <vt:lpstr>Wingdings</vt:lpstr>
      <vt:lpstr>Impact</vt:lpstr>
      <vt:lpstr>微软雅黑</vt:lpstr>
      <vt:lpstr>Calibri</vt:lpstr>
      <vt:lpstr>Segoe UI Semilight</vt:lpstr>
      <vt:lpstr>Helvetica</vt:lpstr>
      <vt:lpstr>SimSun-ExtB</vt:lpstr>
      <vt:lpstr>Gill Sans</vt:lpstr>
      <vt:lpstr>Lato Light</vt:lpstr>
      <vt:lpstr>Arial Unicode MS</vt:lpstr>
      <vt:lpstr>Calibri Light</vt:lpstr>
      <vt:lpstr>NumberOnly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  <Pages>35</Pag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Y.</cp:lastModifiedBy>
  <cp:revision>12</cp:revision>
  <dcterms:created xsi:type="dcterms:W3CDTF">2023-02-08T14:11:00Z</dcterms:created>
  <dcterms:modified xsi:type="dcterms:W3CDTF">2023-08-21T06:46:31Z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F417C66C86D64CAD8E6CFD0F92E13948</vt:lpwstr>
  </property>
</Properties>
</file>