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86483" autoAdjust="0"/>
  </p:normalViewPr>
  <p:slideViewPr>
    <p:cSldViewPr snapToGrid="0" showGuides="1">
      <p:cViewPr varScale="1">
        <p:scale>
          <a:sx n="60" d="100"/>
          <a:sy n="60" d="100"/>
        </p:scale>
        <p:origin x="144" y="162"/>
      </p:cViewPr>
      <p:guideLst>
        <p:guide pos="416"/>
        <p:guide pos="7256"/>
        <p:guide orient="horz" pos="648"/>
        <p:guide orient="horz" pos="3928"/>
        <p:guide orient="horz" pos="3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 matchingName="Title Slide">
  <p:cSld name="Title Slide">
    <p:bg>
      <p:bgPr>
        <a:gradFill flip="none" rotWithShape="true">
          <a:gsLst>
            <a:gs pos="0">
              <a:srgbClr val="FFFFFF"/>
            </a:gs>
            <a:gs pos="100000">
              <a:schemeClr val="accent1">
                <a:lumMod val="40000"/>
                <a:lumOff val="60000"/>
                <a:alpha val="80000"/>
              </a:schemeClr>
            </a:gs>
          </a:gsLst>
          <a:lin ang="16200000" scaled="true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 descr="bd0af115-5b66-4e70-993a-f9008edd97ad"/>
          <p:cNvGrpSpPr/>
          <p:nvPr/>
        </p:nvGrpSpPr>
        <p:grpSpPr>
          <a:xfrm>
            <a:off x="-6351" y="0"/>
            <a:ext cx="12198351" cy="6858000"/>
            <a:chOff x="-6351" y="0"/>
            <a:chExt cx="12198351" cy="6858000"/>
          </a:xfrm>
        </p:grpSpPr>
        <p:sp>
          <p:nvSpPr>
            <p:cNvPr id="8" name="任意多边形 7" descr="efb02ecb-3eb6-428b-b081-887e1b6470be"/>
            <p:cNvSpPr>
              <a:spLocks noChangeAspect="true"/>
            </p:cNvSpPr>
            <p:nvPr/>
          </p:nvSpPr>
          <p:spPr>
            <a:xfrm>
              <a:off x="0" y="0"/>
              <a:ext cx="12192000" cy="6858000"/>
            </a:xfrm>
            <a:custGeom>
              <a:avLst/>
              <a:gdLst>
                <a:gd name="connsiteX0" fmla="*/ 0 w 12192000"/>
                <a:gd name="connsiteY0" fmla="*/ 0 h 6858000"/>
                <a:gd name="connsiteX1" fmla="*/ 12192000 w 12192000"/>
                <a:gd name="connsiteY1" fmla="*/ 0 h 6858000"/>
                <a:gd name="connsiteX2" fmla="*/ 12192000 w 12192000"/>
                <a:gd name="connsiteY2" fmla="*/ 6858000 h 6858000"/>
                <a:gd name="connsiteX3" fmla="*/ 0 w 12192000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6858000">
                  <a:moveTo>
                    <a:pt x="0" y="0"/>
                  </a:moveTo>
                  <a:lnTo>
                    <a:pt x="12192000" y="0"/>
                  </a:lnTo>
                  <a:lnTo>
                    <a:pt x="12192000" y="6858000"/>
                  </a:lnTo>
                  <a:lnTo>
                    <a:pt x="0" y="6858000"/>
                  </a:lnTo>
                  <a:close/>
                </a:path>
              </a:pathLst>
            </a:custGeom>
            <a:blipFill dpi="0" rotWithShape="true">
              <a:blip r:embed="rId2">
                <a:alphaModFix amt="7000"/>
              </a:blip>
              <a:srcRect/>
              <a:stretch>
                <a:fillRect l="-11976" t="-39944" r="-18852" b="-15109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dk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 descr="ee29bc13-ec9c-40f7-bac3-7f8ad0b1b08d"/>
            <p:cNvSpPr/>
            <p:nvPr/>
          </p:nvSpPr>
          <p:spPr>
            <a:xfrm>
              <a:off x="0" y="2815898"/>
              <a:ext cx="12192000" cy="2777622"/>
            </a:xfrm>
            <a:prstGeom prst="rect">
              <a:avLst/>
            </a:prstGeom>
            <a:blipFill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 t="-96393" b="-65761"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 descr="303666a2-e7f5-443b-8ee2-a7e30b1ab6e4"/>
            <p:cNvSpPr/>
            <p:nvPr/>
          </p:nvSpPr>
          <p:spPr>
            <a:xfrm flipH="true">
              <a:off x="0" y="1907583"/>
              <a:ext cx="12192000" cy="3188996"/>
            </a:xfrm>
            <a:prstGeom prst="rect">
              <a:avLst/>
            </a:prstGeom>
            <a:blipFill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 t="-86571" r="-4980" b="-53138"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 descr="011f344d-963f-44ae-8fe9-b3275399b871"/>
            <p:cNvSpPr/>
            <p:nvPr/>
          </p:nvSpPr>
          <p:spPr>
            <a:xfrm flipH="true">
              <a:off x="-6351" y="3070622"/>
              <a:ext cx="12192000" cy="2533386"/>
            </a:xfrm>
            <a:prstGeom prst="rect">
              <a:avLst/>
            </a:prstGeom>
            <a:blipFill>
              <a:blip r:embed="rId4"/>
              <a:srcRect/>
              <a:stretch>
                <a:fillRect t="-90198" r="-14740" b="-54095"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 descr="568d9821-01cc-4970-885d-c39bd95bc79a"/>
            <p:cNvSpPr/>
            <p:nvPr/>
          </p:nvSpPr>
          <p:spPr>
            <a:xfrm>
              <a:off x="0" y="4042102"/>
              <a:ext cx="12192000" cy="2815897"/>
            </a:xfrm>
            <a:prstGeom prst="rect">
              <a:avLst/>
            </a:prstGeom>
            <a:blipFill>
              <a:blip r:embed="rId5"/>
              <a:srcRect/>
              <a:stretch>
                <a:fillRect l="-5096" t="-92970" r="-20590" b="-169714"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35" descr="5d59a0d3-a652-4017-82ca-13bff567a99e"/>
            <p:cNvGrpSpPr/>
            <p:nvPr/>
          </p:nvGrpSpPr>
          <p:grpSpPr>
            <a:xfrm>
              <a:off x="660400" y="659500"/>
              <a:ext cx="840818" cy="369200"/>
              <a:chOff x="10431512" y="1899811"/>
              <a:chExt cx="840818" cy="369200"/>
            </a:xfrm>
          </p:grpSpPr>
          <p:sp>
            <p:nvSpPr>
              <p:cNvPr id="37" name="圆角矩形 36" descr="c557336d-9f9e-42e3-b17e-43defc164bb8"/>
              <p:cNvSpPr>
                <a:spLocks noChangeAspect="true"/>
              </p:cNvSpPr>
              <p:nvPr/>
            </p:nvSpPr>
            <p:spPr>
              <a:xfrm>
                <a:off x="10903128" y="1899811"/>
                <a:ext cx="369202" cy="369200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ctr"/>
                <a:endParaRPr lang="zh-CN" altLang="en-US"/>
              </a:p>
            </p:txBody>
          </p:sp>
          <p:sp>
            <p:nvSpPr>
              <p:cNvPr id="38" name="圆角矩形 37" descr="8e955e72-6707-411a-990c-f23160a5725f"/>
              <p:cNvSpPr>
                <a:spLocks noChangeAspect="true"/>
              </p:cNvSpPr>
              <p:nvPr/>
            </p:nvSpPr>
            <p:spPr>
              <a:xfrm>
                <a:off x="10431512" y="1899811"/>
                <a:ext cx="369202" cy="369200"/>
              </a:xfrm>
              <a:prstGeom prst="roundRect">
                <a:avLst>
                  <a:gd name="adj" fmla="val 0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ctr"/>
                <a:endParaRPr lang="zh-CN" altLang="en-US"/>
              </a:p>
            </p:txBody>
          </p:sp>
          <p:sp>
            <p:nvSpPr>
              <p:cNvPr id="39" name="燕尾形 38" descr="f79f18b1-0c06-4e54-bc9c-1cad8f4cfbfc"/>
              <p:cNvSpPr/>
              <p:nvPr/>
            </p:nvSpPr>
            <p:spPr>
              <a:xfrm>
                <a:off x="11012377" y="2012632"/>
                <a:ext cx="150704" cy="143558"/>
              </a:xfrm>
              <a:prstGeom prst="chevr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燕尾形 39" descr="21d590d9-4cd2-4e73-ac2a-bab54cc09e37"/>
              <p:cNvSpPr/>
              <p:nvPr/>
            </p:nvSpPr>
            <p:spPr>
              <a:xfrm flipH="true">
                <a:off x="10540761" y="2012632"/>
                <a:ext cx="150704" cy="143558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" name="标题 4" descr="9c8d8da1-6b29-4b20-9959-681f6520561a"/>
          <p:cNvSpPr>
            <a:spLocks noGrp="true"/>
          </p:cNvSpPr>
          <p:nvPr>
            <p:ph type="ctrTitle" hasCustomPrompt="true"/>
          </p:nvPr>
        </p:nvSpPr>
        <p:spPr>
          <a:xfrm>
            <a:off x="1295400" y="1320213"/>
            <a:ext cx="9601200" cy="2123301"/>
          </a:xfrm>
          <a:prstGeom prst="rect">
            <a:avLst/>
          </a:prstGeom>
        </p:spPr>
        <p:txBody>
          <a:bodyPr wrap="square" anchor="b">
            <a:normAutofit/>
          </a:bodyPr>
          <a:lstStyle>
            <a:lvl1pPr algn="ctr">
              <a:lnSpc>
                <a:spcPct val="100000"/>
              </a:lnSpc>
              <a:defRPr sz="5400">
                <a:ln w="19050">
                  <a:noFill/>
                </a:ln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Click to add title</a:t>
            </a:r>
            <a:endParaRPr lang="en-US" dirty="0"/>
          </a:p>
        </p:txBody>
      </p:sp>
      <p:sp>
        <p:nvSpPr>
          <p:cNvPr id="9" name="副标题 8" descr="03029fd3-995d-4bac-a26e-d2506b647c95"/>
          <p:cNvSpPr>
            <a:spLocks noGrp="true"/>
          </p:cNvSpPr>
          <p:nvPr>
            <p:ph type="subTitle" sz="quarter" idx="1" hasCustomPrompt="true"/>
          </p:nvPr>
        </p:nvSpPr>
        <p:spPr>
          <a:xfrm>
            <a:off x="1295400" y="3443515"/>
            <a:ext cx="9601200" cy="602028"/>
          </a:xfrm>
          <a:prstGeom prst="roundRect">
            <a:avLst>
              <a:gd name="adj" fmla="val 0"/>
            </a:avLst>
          </a:prstGeom>
          <a:noFill/>
          <a:ln w="12700">
            <a:noFill/>
          </a:ln>
        </p:spPr>
        <p:txBody>
          <a:bodyPr vert="horz" wrap="square" lIns="91440" tIns="45720" rIns="91440" bIns="45720" rtlCol="0" anchor="t" anchorCtr="false"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2000" b="0" dirty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zh-CN" altLang="en-US" dirty="0"/>
              <a:t>Click to add subtitle</a:t>
            </a:r>
            <a:endParaRPr lang="en-US" dirty="0"/>
          </a:p>
        </p:txBody>
      </p:sp>
      <p:sp>
        <p:nvSpPr>
          <p:cNvPr id="4" name="文本占位符 3" descr="bb676f96-129a-46c8-87ce-5c331de078bc"/>
          <p:cNvSpPr>
            <a:spLocks noGrp="true"/>
          </p:cNvSpPr>
          <p:nvPr>
            <p:ph type="body" sz="quarter" idx="13" hasCustomPrompt="true"/>
          </p:nvPr>
        </p:nvSpPr>
        <p:spPr>
          <a:xfrm>
            <a:off x="11000735" y="1320212"/>
            <a:ext cx="518165" cy="3899487"/>
          </a:xfrm>
          <a:prstGeom prst="rect">
            <a:avLst/>
          </a:prstGeom>
        </p:spPr>
        <p:txBody>
          <a:bodyPr vert="eaVert" wrap="square" lIns="90000">
            <a:norm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Presenter name</a:t>
            </a:r>
            <a:endParaRPr lang="en-US" dirty="0"/>
          </a:p>
        </p:txBody>
      </p:sp>
      <p:sp>
        <p:nvSpPr>
          <p:cNvPr id="7" name="文本占位符 6" descr="0da605ac-3ad0-499b-bfea-6d1f7b107bbe"/>
          <p:cNvSpPr>
            <a:spLocks noGrp="true"/>
          </p:cNvSpPr>
          <p:nvPr>
            <p:ph type="body" sz="quarter" idx="14" hasCustomPrompt="true"/>
          </p:nvPr>
        </p:nvSpPr>
        <p:spPr>
          <a:xfrm>
            <a:off x="660400" y="1320212"/>
            <a:ext cx="518165" cy="3899487"/>
          </a:xfrm>
          <a:prstGeom prst="rect">
            <a:avLst/>
          </a:prstGeom>
        </p:spPr>
        <p:txBody>
          <a:bodyPr vert="eaVert" wrap="none"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20XX.XX.XX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14273837-f72b-4599-9686-0b2101a889ce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 altLang="en-US" dirty="0"/>
              <a:t>Click to add title</a:t>
            </a:r>
            <a:endParaRPr lang="en-US" dirty="0"/>
          </a:p>
        </p:txBody>
      </p:sp>
      <p:sp>
        <p:nvSpPr>
          <p:cNvPr id="3" name="内容占位符 2" descr="75f5bd99-241f-4f1a-978f-9ed8bd5de26d"/>
          <p:cNvSpPr>
            <a:spLocks noGrp="true"/>
          </p:cNvSpPr>
          <p:nvPr>
            <p:ph idx="1" hasCustomPrompt="tru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 altLang="en-US" dirty="0"/>
              <a:t>Click to add text</a:t>
            </a:r>
            <a:endParaRPr lang="en-US" dirty="0"/>
          </a:p>
          <a:p>
            <a:pPr lvl="1"/>
            <a:r>
              <a:rPr lang="zh-CN" altLang="en-US" dirty="0"/>
              <a:t>Second level</a:t>
            </a:r>
            <a:endParaRPr lang="en-US" dirty="0"/>
          </a:p>
          <a:p>
            <a:pPr lvl="2"/>
            <a:r>
              <a:rPr lang="zh-CN" altLang="en-US" dirty="0"/>
              <a:t>Third level</a:t>
            </a:r>
            <a:endParaRPr lang="en-US" dirty="0"/>
          </a:p>
          <a:p>
            <a:pPr lvl="3"/>
            <a:r>
              <a:rPr lang="zh-CN" altLang="en-US" dirty="0"/>
              <a:t>Fourth level</a:t>
            </a:r>
            <a:endParaRPr lang="en-US" dirty="0"/>
          </a:p>
          <a:p>
            <a:pPr lvl="4"/>
            <a:r>
              <a:rPr lang="zh-CN" altLang="en-US" dirty="0"/>
              <a:t>Fifth level</a:t>
            </a:r>
            <a:endParaRPr lang="en-US" dirty="0"/>
          </a:p>
        </p:txBody>
      </p:sp>
      <p:sp>
        <p:nvSpPr>
          <p:cNvPr id="4" name="日期占位符 3" descr="31490042-4d46-49ee-9ce2-006fd4fd11bc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 descr="b4dbf149-fced-472a-93af-f15dce0b2d38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灯片编号占位符 5" descr="74df4787-dc0d-4bf7-acae-d4b5c925f062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C8BB1146-E542-4D4E-B8E9-6919A11DDD48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matchingName="Agenda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 descr="bb5c913a-cca2-4685-b38d-9cccc81259e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矩形 6" descr="8f98634b-0587-4cc4-a11d-8c4d9c7109dc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lvl="0" algn="ctr"/>
              <a:endParaRPr lang="zh-CN" altLang="en-US"/>
            </a:p>
          </p:txBody>
        </p:sp>
        <p:sp>
          <p:nvSpPr>
            <p:cNvPr id="9" name="矩形 8" descr="b30d21aa-2d7e-44a2-ba59-446718855f1a"/>
            <p:cNvSpPr/>
            <p:nvPr/>
          </p:nvSpPr>
          <p:spPr>
            <a:xfrm>
              <a:off x="2970377" y="0"/>
              <a:ext cx="9221623" cy="6858000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 descr="d898f9c6-859b-46a7-9b6f-e7e8d626c748"/>
            <p:cNvGrpSpPr/>
            <p:nvPr/>
          </p:nvGrpSpPr>
          <p:grpSpPr>
            <a:xfrm>
              <a:off x="0" y="5618161"/>
              <a:ext cx="952499" cy="1239839"/>
              <a:chOff x="11239501" y="0"/>
              <a:chExt cx="952499" cy="1239839"/>
            </a:xfrm>
          </p:grpSpPr>
          <p:sp>
            <p:nvSpPr>
              <p:cNvPr id="11" name="矩形 10" descr="5ebcbeea-128f-4b97-8eaa-7d0e61ca5cd0"/>
              <p:cNvSpPr/>
              <p:nvPr/>
            </p:nvSpPr>
            <p:spPr>
              <a:xfrm>
                <a:off x="11518900" y="0"/>
                <a:ext cx="673100" cy="673100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 descr="59593be4-09f5-40ba-9167-64ca412956cd"/>
              <p:cNvSpPr/>
              <p:nvPr/>
            </p:nvSpPr>
            <p:spPr>
              <a:xfrm>
                <a:off x="11239501" y="673100"/>
                <a:ext cx="279400" cy="279400"/>
              </a:xfrm>
              <a:prstGeom prst="rect">
                <a:avLst/>
              </a:pr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 descr="f86552b7-2d6b-4f04-8efb-75c270403f2f"/>
              <p:cNvSpPr/>
              <p:nvPr/>
            </p:nvSpPr>
            <p:spPr>
              <a:xfrm>
                <a:off x="11518900" y="960439"/>
                <a:ext cx="279400" cy="279400"/>
              </a:xfrm>
              <a:prstGeom prst="rect">
                <a:avLst/>
              </a:prstGeom>
              <a:solidFill>
                <a:schemeClr val="accent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 descr="14022779-996d-42d1-869e-aa746a4267cc"/>
            <p:cNvGrpSpPr/>
            <p:nvPr/>
          </p:nvGrpSpPr>
          <p:grpSpPr>
            <a:xfrm>
              <a:off x="11239501" y="0"/>
              <a:ext cx="952499" cy="1239839"/>
              <a:chOff x="11239501" y="0"/>
              <a:chExt cx="952499" cy="1239839"/>
            </a:xfrm>
          </p:grpSpPr>
          <p:sp>
            <p:nvSpPr>
              <p:cNvPr id="20" name="矩形 19" descr="c50fade6-0d11-4c41-be85-ace5bbc7ed60"/>
              <p:cNvSpPr/>
              <p:nvPr/>
            </p:nvSpPr>
            <p:spPr>
              <a:xfrm>
                <a:off x="11518900" y="0"/>
                <a:ext cx="673100" cy="6731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 descr="cf9e2b53-4fc1-40b1-835f-e1febf6ebe47"/>
              <p:cNvSpPr/>
              <p:nvPr/>
            </p:nvSpPr>
            <p:spPr>
              <a:xfrm>
                <a:off x="11239501" y="673100"/>
                <a:ext cx="279400" cy="279400"/>
              </a:xfrm>
              <a:prstGeom prst="rect">
                <a:avLst/>
              </a:pr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 descr="f20fafb9-e803-4db1-a20c-9e939b00d8d7"/>
              <p:cNvSpPr/>
              <p:nvPr/>
            </p:nvSpPr>
            <p:spPr>
              <a:xfrm>
                <a:off x="11518900" y="960439"/>
                <a:ext cx="279400" cy="279400"/>
              </a:xfrm>
              <a:prstGeom prst="rect">
                <a:avLst/>
              </a:prstGeom>
              <a:solidFill>
                <a:schemeClr val="accent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标题 1" descr="38866c82-e591-4b7f-b6a8-2acd2594295b"/>
          <p:cNvSpPr>
            <a:spLocks noGrp="true"/>
          </p:cNvSpPr>
          <p:nvPr>
            <p:ph type="title" hasCustomPrompt="true"/>
          </p:nvPr>
        </p:nvSpPr>
        <p:spPr>
          <a:xfrm>
            <a:off x="3073400" y="1500189"/>
            <a:ext cx="2061861" cy="864515"/>
          </a:xfrm>
          <a:prstGeom prst="rect">
            <a:avLst/>
          </a:prstGeom>
          <a:noFill/>
        </p:spPr>
        <p:txBody>
          <a:bodyPr anchor="t" anchorCtr="false">
            <a:normAutofit/>
          </a:bodyPr>
          <a:lstStyle>
            <a:lvl1pPr algn="r"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Agenda</a:t>
            </a:r>
            <a:endParaRPr lang="en-US" dirty="0"/>
          </a:p>
        </p:txBody>
      </p:sp>
      <p:sp>
        <p:nvSpPr>
          <p:cNvPr id="3" name="内容占位符 2" descr="1785a27d-6ba5-40aa-86d6-0ec48ae49a09"/>
          <p:cNvSpPr>
            <a:spLocks noGrp="true"/>
          </p:cNvSpPr>
          <p:nvPr>
            <p:ph sz="quarter" idx="1" hasCustomPrompt="true"/>
          </p:nvPr>
        </p:nvSpPr>
        <p:spPr>
          <a:xfrm>
            <a:off x="5383377" y="1500189"/>
            <a:ext cx="6135523" cy="4278311"/>
          </a:xfrm>
        </p:spPr>
        <p:txBody>
          <a:bodyPr numCol="1"/>
          <a:lstStyle>
            <a:lvl1pPr marL="342900" indent="-342900">
              <a:lnSpc>
                <a:spcPct val="100000"/>
              </a:lnSpc>
              <a:buFont typeface="+mj-lt"/>
              <a:buAutoNum type="arabicPeriod"/>
              <a:defRPr/>
            </a:lvl1pPr>
            <a:lvl2pPr marL="800100" indent="-342900">
              <a:lnSpc>
                <a:spcPct val="100000"/>
              </a:lnSpc>
              <a:buFont typeface="+mj-ea"/>
              <a:buAutoNum type="circleNumDbPlain"/>
              <a:defRPr/>
            </a:lvl2pPr>
            <a:lvl3pPr marL="1257300" indent="-342900">
              <a:lnSpc>
                <a:spcPct val="100000"/>
              </a:lnSpc>
              <a:buFont typeface="+mj-lt"/>
              <a:buAutoNum type="alphaLcParenR"/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zh-CN" altLang="en-US" dirty="0"/>
              <a:t>Click to add text</a:t>
            </a:r>
            <a:endParaRPr lang="en-US" dirty="0"/>
          </a:p>
          <a:p>
            <a:pPr lvl="1"/>
            <a:r>
              <a:rPr lang="zh-CN" altLang="en-US" dirty="0"/>
              <a:t>Second level</a:t>
            </a:r>
            <a:endParaRPr lang="en-US" dirty="0"/>
          </a:p>
          <a:p>
            <a:pPr lvl="2"/>
            <a:r>
              <a:rPr lang="zh-CN" altLang="en-US" dirty="0"/>
              <a:t>Third level</a:t>
            </a:r>
            <a:endParaRPr lang="en-US" dirty="0"/>
          </a:p>
          <a:p>
            <a:pPr lvl="3"/>
            <a:r>
              <a:rPr lang="zh-CN" altLang="en-US" dirty="0"/>
              <a:t>Fourth level</a:t>
            </a:r>
            <a:endParaRPr lang="en-US" dirty="0"/>
          </a:p>
          <a:p>
            <a:pPr lvl="4"/>
            <a:r>
              <a:rPr lang="zh-CN" altLang="en-US" dirty="0"/>
              <a:t>Fifth level</a:t>
            </a:r>
            <a:endParaRPr lang="en-US" dirty="0"/>
          </a:p>
        </p:txBody>
      </p:sp>
      <p:sp>
        <p:nvSpPr>
          <p:cNvPr id="4" name="日期占位符 3" descr="3391d0c2-7032-46a7-b8c6-3313a5dcc561"/>
          <p:cNvSpPr>
            <a:spLocks noGrp="true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8E8E8E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页脚占位符 4" descr="75b1669f-554f-4a30-8dd5-523322a80847"/>
          <p:cNvSpPr>
            <a:spLocks noGrp="true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灯片编号占位符 5" descr="fb2c332c-1e28-447a-bc1a-05b6c7ae6cc1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8E8E8E"/>
                </a:solidFill>
              </a:defRPr>
            </a:lvl1pPr>
          </a:lstStyle>
          <a:p>
            <a:fld id="{C8BB1146-E542-4D4E-B8E9-6919A11DDD48}" type="slidenum">
              <a:rPr lang="en-US" smtClean="0"/>
            </a:fld>
            <a:endParaRPr lang="en-US" dirty="0"/>
          </a:p>
        </p:txBody>
      </p:sp>
      <p:cxnSp>
        <p:nvCxnSpPr>
          <p:cNvPr id="10" name="直接连接符 9" descr="e5bab809-8d72-4fca-ac78-8b5b24721ba7"/>
          <p:cNvCxnSpPr/>
          <p:nvPr/>
        </p:nvCxnSpPr>
        <p:spPr>
          <a:xfrm>
            <a:off x="5259319" y="1500188"/>
            <a:ext cx="0" cy="4278312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任意多边形 12" descr="61eccec2-a982-4b3f-b433-9eeee623c26e"/>
          <p:cNvSpPr>
            <a:spLocks noChangeAspect="true"/>
          </p:cNvSpPr>
          <p:nvPr/>
        </p:nvSpPr>
        <p:spPr bwMode="auto">
          <a:xfrm>
            <a:off x="4264756" y="4862833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 matchingName="Section Header">
  <p:cSld name="Section Header">
    <p:bg>
      <p:bgPr>
        <a:gradFill>
          <a:gsLst>
            <a:gs pos="0">
              <a:srgbClr val="FFFFFF"/>
            </a:gs>
            <a:gs pos="100000">
              <a:schemeClr val="accent1">
                <a:lumMod val="40000"/>
                <a:lumOff val="60000"/>
                <a:alpha val="80000"/>
              </a:schemeClr>
            </a:gs>
          </a:gsLst>
          <a:lin ang="16200000" scaled="true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 descr="8ff3dca2-5786-401c-9034-c5a5eb262acc"/>
          <p:cNvGrpSpPr/>
          <p:nvPr/>
        </p:nvGrpSpPr>
        <p:grpSpPr>
          <a:xfrm>
            <a:off x="-6351" y="0"/>
            <a:ext cx="12198351" cy="6858000"/>
            <a:chOff x="-6351" y="0"/>
            <a:chExt cx="12198351" cy="6858000"/>
          </a:xfrm>
        </p:grpSpPr>
        <p:sp>
          <p:nvSpPr>
            <p:cNvPr id="49" name="任意多边形 48" descr="4fc5187e-26ab-4770-a60b-9e5b31308d68"/>
            <p:cNvSpPr>
              <a:spLocks noChangeAspect="true"/>
            </p:cNvSpPr>
            <p:nvPr/>
          </p:nvSpPr>
          <p:spPr>
            <a:xfrm flipH="true">
              <a:off x="-6351" y="0"/>
              <a:ext cx="12192000" cy="6858000"/>
            </a:xfrm>
            <a:custGeom>
              <a:avLst/>
              <a:gdLst>
                <a:gd name="connsiteX0" fmla="*/ 0 w 12192000"/>
                <a:gd name="connsiteY0" fmla="*/ 0 h 6858000"/>
                <a:gd name="connsiteX1" fmla="*/ 12192000 w 12192000"/>
                <a:gd name="connsiteY1" fmla="*/ 0 h 6858000"/>
                <a:gd name="connsiteX2" fmla="*/ 12192000 w 12192000"/>
                <a:gd name="connsiteY2" fmla="*/ 6858000 h 6858000"/>
                <a:gd name="connsiteX3" fmla="*/ 0 w 12192000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6858000">
                  <a:moveTo>
                    <a:pt x="0" y="0"/>
                  </a:moveTo>
                  <a:lnTo>
                    <a:pt x="12192000" y="0"/>
                  </a:lnTo>
                  <a:lnTo>
                    <a:pt x="12192000" y="6858000"/>
                  </a:lnTo>
                  <a:lnTo>
                    <a:pt x="0" y="6858000"/>
                  </a:lnTo>
                  <a:close/>
                </a:path>
              </a:pathLst>
            </a:custGeom>
            <a:blipFill dpi="0" rotWithShape="true">
              <a:blip r:embed="rId2">
                <a:alphaModFix amt="7000"/>
              </a:blip>
              <a:srcRect/>
              <a:stretch>
                <a:fillRect l="-11976" t="-39944" r="-18852" b="-15109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dk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 descr="7ec75d70-9ef3-4594-a613-a31273a9a581"/>
            <p:cNvSpPr/>
            <p:nvPr/>
          </p:nvSpPr>
          <p:spPr>
            <a:xfrm flipH="true">
              <a:off x="-6351" y="2815898"/>
              <a:ext cx="12192000" cy="2777622"/>
            </a:xfrm>
            <a:prstGeom prst="rect">
              <a:avLst/>
            </a:prstGeom>
            <a:blipFill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 t="-96393" b="-65761"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 descr="0008e28b-3f00-444f-9597-378d0449bcd7"/>
            <p:cNvSpPr/>
            <p:nvPr/>
          </p:nvSpPr>
          <p:spPr>
            <a:xfrm>
              <a:off x="-6351" y="1907583"/>
              <a:ext cx="12192000" cy="3188996"/>
            </a:xfrm>
            <a:prstGeom prst="rect">
              <a:avLst/>
            </a:prstGeom>
            <a:blipFill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 t="-86571" r="-4980" b="-53138"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 descr="2c880c03-0b6e-436a-a4cb-a2164126e33d"/>
            <p:cNvSpPr/>
            <p:nvPr/>
          </p:nvSpPr>
          <p:spPr>
            <a:xfrm>
              <a:off x="0" y="3070622"/>
              <a:ext cx="12192000" cy="3749102"/>
            </a:xfrm>
            <a:prstGeom prst="rect">
              <a:avLst/>
            </a:prstGeom>
            <a:blipFill>
              <a:blip r:embed="rId4"/>
              <a:srcRect/>
              <a:stretch>
                <a:fillRect t="-60949" r="-14740" b="-4127"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 descr="44f26806-e8ad-48cf-8135-a2d024480fdf"/>
            <p:cNvSpPr/>
            <p:nvPr/>
          </p:nvSpPr>
          <p:spPr>
            <a:xfrm flipH="true">
              <a:off x="-6351" y="4042103"/>
              <a:ext cx="12192000" cy="2815897"/>
            </a:xfrm>
            <a:prstGeom prst="rect">
              <a:avLst/>
            </a:prstGeom>
            <a:blipFill>
              <a:blip r:embed="rId5"/>
              <a:srcRect/>
              <a:stretch>
                <a:fillRect l="-44757" t="-113569" r="-12095" b="-233073"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4" name="组合 53" descr="b594e8f9-7ecf-4fd5-b3e0-e98540ec53ea"/>
            <p:cNvGrpSpPr/>
            <p:nvPr/>
          </p:nvGrpSpPr>
          <p:grpSpPr>
            <a:xfrm flipH="true">
              <a:off x="660400" y="659500"/>
              <a:ext cx="840818" cy="369200"/>
              <a:chOff x="10431512" y="1899811"/>
              <a:chExt cx="840818" cy="369200"/>
            </a:xfrm>
          </p:grpSpPr>
          <p:sp>
            <p:nvSpPr>
              <p:cNvPr id="55" name="圆角矩形 54" descr="41a91f85-407f-4bd2-afb6-6c829d13f787"/>
              <p:cNvSpPr>
                <a:spLocks noChangeAspect="true"/>
              </p:cNvSpPr>
              <p:nvPr/>
            </p:nvSpPr>
            <p:spPr>
              <a:xfrm>
                <a:off x="10903128" y="1899811"/>
                <a:ext cx="369202" cy="369200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ctr"/>
                <a:endParaRPr lang="zh-CN" altLang="en-US"/>
              </a:p>
            </p:txBody>
          </p:sp>
          <p:sp>
            <p:nvSpPr>
              <p:cNvPr id="56" name="圆角矩形 55" descr="9cc8a264-ad5c-4d8d-a364-f5c1b31c681e"/>
              <p:cNvSpPr>
                <a:spLocks noChangeAspect="true"/>
              </p:cNvSpPr>
              <p:nvPr/>
            </p:nvSpPr>
            <p:spPr>
              <a:xfrm>
                <a:off x="10431512" y="1899811"/>
                <a:ext cx="369202" cy="369200"/>
              </a:xfrm>
              <a:prstGeom prst="roundRect">
                <a:avLst>
                  <a:gd name="adj" fmla="val 0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ctr"/>
                <a:endParaRPr lang="zh-CN" altLang="en-US"/>
              </a:p>
            </p:txBody>
          </p:sp>
          <p:sp>
            <p:nvSpPr>
              <p:cNvPr id="57" name="燕尾形 56" descr="bd5d9b82-8cd4-4743-8136-045a8f5f10da"/>
              <p:cNvSpPr/>
              <p:nvPr/>
            </p:nvSpPr>
            <p:spPr>
              <a:xfrm>
                <a:off x="11012377" y="2012632"/>
                <a:ext cx="150704" cy="143558"/>
              </a:xfrm>
              <a:prstGeom prst="chevr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燕尾形 57" descr="2eefd173-5e8a-4296-945e-d29ee721b7f4"/>
              <p:cNvSpPr/>
              <p:nvPr/>
            </p:nvSpPr>
            <p:spPr>
              <a:xfrm flipH="true">
                <a:off x="10540761" y="2012632"/>
                <a:ext cx="150704" cy="143558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" name="标题 4" descr="197b7054-a3ac-4163-9fd0-139cf275b3e5"/>
          <p:cNvSpPr>
            <a:spLocks noGrp="true"/>
          </p:cNvSpPr>
          <p:nvPr>
            <p:ph type="title" hasCustomPrompt="true"/>
          </p:nvPr>
        </p:nvSpPr>
        <p:spPr>
          <a:xfrm>
            <a:off x="660399" y="1746723"/>
            <a:ext cx="10858500" cy="151400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sz="5400"/>
            </a:lvl1pPr>
          </a:lstStyle>
          <a:p>
            <a:pPr lvl="0"/>
            <a:r>
              <a:rPr lang="zh-CN" altLang="en-US" dirty="0"/>
              <a:t>Click to add title</a:t>
            </a:r>
            <a:endParaRPr lang="en-US" dirty="0"/>
          </a:p>
        </p:txBody>
      </p:sp>
      <p:sp>
        <p:nvSpPr>
          <p:cNvPr id="25" name="文本占位符 24" descr="895a480c-04ef-4d8a-829c-b9ec2e6bcc05"/>
          <p:cNvSpPr>
            <a:spLocks noGrp="true"/>
          </p:cNvSpPr>
          <p:nvPr>
            <p:ph type="body" sz="quarter" idx="1" hasCustomPrompt="true"/>
          </p:nvPr>
        </p:nvSpPr>
        <p:spPr>
          <a:xfrm>
            <a:off x="660399" y="3272577"/>
            <a:ext cx="10858500" cy="90350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lnSpc>
                <a:spcPct val="120000"/>
              </a:lnSpc>
              <a:buFont typeface="+mj-lt"/>
              <a:buNone/>
              <a:defRPr sz="20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zh-CN" altLang="en-US" dirty="0"/>
              <a:t>Click to add text</a:t>
            </a:r>
            <a:endParaRPr lang="en-US" dirty="0"/>
          </a:p>
        </p:txBody>
      </p:sp>
      <p:sp>
        <p:nvSpPr>
          <p:cNvPr id="4" name="日期占位符 3" descr="d7ff40aa-8114-4002-8f28-4d61657af33c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2A27A813-B2FD-42E1-9222-83B574E99074}" type="datetime1">
              <a:rPr lang="zh-CN" altLang="en-US" smtClean="0"/>
            </a:fld>
            <a:endParaRPr lang="en-US" altLang="zh-CN"/>
          </a:p>
        </p:txBody>
      </p:sp>
      <p:sp>
        <p:nvSpPr>
          <p:cNvPr id="6" name="页脚占位符 5" descr="42760801-fead-4ac9-b4dd-e6dbb23f927e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iSlide</a:t>
            </a:r>
            <a:endParaRPr lang="zh-CN" altLang="en-US" dirty="0"/>
          </a:p>
        </p:txBody>
      </p:sp>
      <p:sp>
        <p:nvSpPr>
          <p:cNvPr id="8" name="灯片编号占位符 7" descr="13e1331c-fd47-4ef0-8deb-dc6ed1cd13b1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 altLang="en-US" dirty="0"/>
              <a:t>Click to add title</a:t>
            </a:r>
            <a:endParaRPr lang="en-US" dirty="0"/>
          </a:p>
        </p:txBody>
      </p:sp>
      <p:sp>
        <p:nvSpPr>
          <p:cNvPr id="3" name="日期占位符 2" descr="7b81129f-4f86-4276-903d-e59b293f6ef7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页脚占位符 3" descr="8ea32e0e-68b5-495b-afcd-fcf8038f567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灯片编号占位符 4" descr="18af1a86-347b-4433-971f-51ffba2facb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C8BB1146-E542-4D4E-B8E9-6919A11DDD48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 descr="8eda0d80-6741-4323-922f-928a60c22bbc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页脚占位符 2" descr="2af5d9df-62a7-4238-ae49-893850e51eef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 descr="3a957cff-b9ee-4bfe-868a-a5788762fdb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C8BB1146-E542-4D4E-B8E9-6919A11DDD48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matchingName="Closing">
  <p:cSld name="Closing">
    <p:bg>
      <p:bgPr>
        <a:gradFill flip="none" rotWithShape="true">
          <a:gsLst>
            <a:gs pos="0">
              <a:schemeClr val="bg1"/>
            </a:gs>
            <a:gs pos="100000">
              <a:schemeClr val="accent1">
                <a:lumMod val="40000"/>
                <a:lumOff val="60000"/>
                <a:alpha val="80000"/>
              </a:schemeClr>
            </a:gs>
          </a:gsLst>
          <a:lin ang="16200000" scaled="true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 descr="54f936bc-3dd9-4363-9737-c949956f9503"/>
          <p:cNvGrpSpPr/>
          <p:nvPr/>
        </p:nvGrpSpPr>
        <p:grpSpPr>
          <a:xfrm>
            <a:off x="-6351" y="0"/>
            <a:ext cx="12198351" cy="6858000"/>
            <a:chOff x="-6351" y="0"/>
            <a:chExt cx="12198351" cy="6858000"/>
          </a:xfrm>
        </p:grpSpPr>
        <p:sp>
          <p:nvSpPr>
            <p:cNvPr id="6" name="任意多边形 5" descr="717bce84-e67b-437d-be17-b99f345c8af3"/>
            <p:cNvSpPr>
              <a:spLocks noChangeAspect="true"/>
            </p:cNvSpPr>
            <p:nvPr/>
          </p:nvSpPr>
          <p:spPr>
            <a:xfrm>
              <a:off x="0" y="0"/>
              <a:ext cx="12192000" cy="6858000"/>
            </a:xfrm>
            <a:custGeom>
              <a:avLst/>
              <a:gdLst>
                <a:gd name="connsiteX0" fmla="*/ 0 w 12192000"/>
                <a:gd name="connsiteY0" fmla="*/ 0 h 6858000"/>
                <a:gd name="connsiteX1" fmla="*/ 12192000 w 12192000"/>
                <a:gd name="connsiteY1" fmla="*/ 0 h 6858000"/>
                <a:gd name="connsiteX2" fmla="*/ 12192000 w 12192000"/>
                <a:gd name="connsiteY2" fmla="*/ 6858000 h 6858000"/>
                <a:gd name="connsiteX3" fmla="*/ 0 w 12192000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6858000">
                  <a:moveTo>
                    <a:pt x="0" y="0"/>
                  </a:moveTo>
                  <a:lnTo>
                    <a:pt x="12192000" y="0"/>
                  </a:lnTo>
                  <a:lnTo>
                    <a:pt x="12192000" y="6858000"/>
                  </a:lnTo>
                  <a:lnTo>
                    <a:pt x="0" y="6858000"/>
                  </a:lnTo>
                  <a:close/>
                </a:path>
              </a:pathLst>
            </a:custGeom>
            <a:blipFill dpi="0" rotWithShape="true">
              <a:blip r:embed="rId2">
                <a:alphaModFix amt="7000"/>
              </a:blip>
              <a:srcRect/>
              <a:stretch>
                <a:fillRect l="-11976" t="-39944" r="-18852" b="-15109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dk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 descr="f148fe23-4330-4f80-92ba-6df43304a68d"/>
            <p:cNvSpPr/>
            <p:nvPr/>
          </p:nvSpPr>
          <p:spPr>
            <a:xfrm>
              <a:off x="0" y="2815898"/>
              <a:ext cx="12192000" cy="2777622"/>
            </a:xfrm>
            <a:prstGeom prst="rect">
              <a:avLst/>
            </a:prstGeom>
            <a:blipFill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 t="-96393" b="-65761"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 descr="f6e12bac-1f16-4fab-a6de-d04a01a24741"/>
            <p:cNvSpPr/>
            <p:nvPr/>
          </p:nvSpPr>
          <p:spPr>
            <a:xfrm flipH="true">
              <a:off x="0" y="1907583"/>
              <a:ext cx="12192000" cy="3188996"/>
            </a:xfrm>
            <a:prstGeom prst="rect">
              <a:avLst/>
            </a:prstGeom>
            <a:blipFill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 t="-86571" r="-4980" b="-53138"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 descr="198ffe0e-d1ad-48b9-aa32-0821f481b8f7"/>
            <p:cNvSpPr/>
            <p:nvPr/>
          </p:nvSpPr>
          <p:spPr>
            <a:xfrm flipH="true">
              <a:off x="-6351" y="3070622"/>
              <a:ext cx="12192000" cy="2533386"/>
            </a:xfrm>
            <a:prstGeom prst="rect">
              <a:avLst/>
            </a:prstGeom>
            <a:blipFill>
              <a:blip r:embed="rId4"/>
              <a:srcRect/>
              <a:stretch>
                <a:fillRect t="-90198" r="-14740" b="-54095"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 descr="45ab89a4-5662-4a8c-bbf2-9f0d80e4b0b0"/>
            <p:cNvSpPr/>
            <p:nvPr/>
          </p:nvSpPr>
          <p:spPr>
            <a:xfrm>
              <a:off x="0" y="4042102"/>
              <a:ext cx="12192000" cy="2815897"/>
            </a:xfrm>
            <a:prstGeom prst="rect">
              <a:avLst/>
            </a:prstGeom>
            <a:blipFill>
              <a:blip r:embed="rId5"/>
              <a:srcRect/>
              <a:stretch>
                <a:fillRect l="-5096" t="-92970" r="-20590" b="-169714"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 descr="aa573937-1c5c-4dba-a320-a6d0ff7e1a7d"/>
            <p:cNvGrpSpPr/>
            <p:nvPr/>
          </p:nvGrpSpPr>
          <p:grpSpPr>
            <a:xfrm>
              <a:off x="660400" y="659500"/>
              <a:ext cx="840818" cy="369200"/>
              <a:chOff x="10431512" y="1899811"/>
              <a:chExt cx="840818" cy="369200"/>
            </a:xfrm>
          </p:grpSpPr>
          <p:sp>
            <p:nvSpPr>
              <p:cNvPr id="13" name="圆角矩形 12" descr="4d2a0276-9428-4c08-893d-0974a1bae567"/>
              <p:cNvSpPr>
                <a:spLocks noChangeAspect="true"/>
              </p:cNvSpPr>
              <p:nvPr/>
            </p:nvSpPr>
            <p:spPr>
              <a:xfrm>
                <a:off x="10903128" y="1899811"/>
                <a:ext cx="369202" cy="369200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ctr"/>
                <a:endParaRPr lang="zh-CN" altLang="en-US"/>
              </a:p>
            </p:txBody>
          </p:sp>
          <p:sp>
            <p:nvSpPr>
              <p:cNvPr id="15" name="圆角矩形 14" descr="9286e7bc-2008-4aaa-884d-40a57ef4c8b4"/>
              <p:cNvSpPr>
                <a:spLocks noChangeAspect="true"/>
              </p:cNvSpPr>
              <p:nvPr/>
            </p:nvSpPr>
            <p:spPr>
              <a:xfrm>
                <a:off x="10431512" y="1899811"/>
                <a:ext cx="369202" cy="369200"/>
              </a:xfrm>
              <a:prstGeom prst="roundRect">
                <a:avLst>
                  <a:gd name="adj" fmla="val 0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ctr"/>
                <a:endParaRPr lang="zh-CN" altLang="en-US"/>
              </a:p>
            </p:txBody>
          </p:sp>
          <p:sp>
            <p:nvSpPr>
              <p:cNvPr id="16" name="燕尾形 15" descr="cb7efe80-9462-433d-a26e-a8c8e7adcb66"/>
              <p:cNvSpPr/>
              <p:nvPr/>
            </p:nvSpPr>
            <p:spPr>
              <a:xfrm>
                <a:off x="11012377" y="2012632"/>
                <a:ext cx="150704" cy="143558"/>
              </a:xfrm>
              <a:prstGeom prst="chevr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燕尾形 19" descr="175363f9-9b95-4569-93c8-1173c4384664"/>
              <p:cNvSpPr/>
              <p:nvPr/>
            </p:nvSpPr>
            <p:spPr>
              <a:xfrm flipH="true">
                <a:off x="10540761" y="2012632"/>
                <a:ext cx="150704" cy="143558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" name="标题 4" descr="f56357bd-1253-4fe5-a035-dca1713bc0da"/>
          <p:cNvSpPr>
            <a:spLocks noGrp="true"/>
          </p:cNvSpPr>
          <p:nvPr>
            <p:ph type="title" hasCustomPrompt="true"/>
          </p:nvPr>
        </p:nvSpPr>
        <p:spPr>
          <a:xfrm>
            <a:off x="660400" y="1418767"/>
            <a:ext cx="10858500" cy="2014972"/>
          </a:xfrm>
          <a:prstGeom prst="rect">
            <a:avLst/>
          </a:prstGeom>
        </p:spPr>
        <p:txBody>
          <a:bodyPr wrap="square" anchor="b">
            <a:normAutofit/>
          </a:bodyPr>
          <a:lstStyle>
            <a:lvl1pPr algn="ctr">
              <a:lnSpc>
                <a:spcPct val="100000"/>
              </a:lnSpc>
              <a:defRPr sz="5400">
                <a:ln w="19050">
                  <a:noFill/>
                </a:ln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Click to add title</a:t>
            </a:r>
            <a:endParaRPr lang="en-US" dirty="0"/>
          </a:p>
        </p:txBody>
      </p:sp>
      <p:sp>
        <p:nvSpPr>
          <p:cNvPr id="4" name="文本占位符 3" descr="440b3dba-83f4-4777-9ce5-c5508a6e71f3"/>
          <p:cNvSpPr>
            <a:spLocks noGrp="true"/>
          </p:cNvSpPr>
          <p:nvPr>
            <p:ph type="body" sz="quarter" idx="13" hasCustomPrompt="true"/>
          </p:nvPr>
        </p:nvSpPr>
        <p:spPr>
          <a:xfrm>
            <a:off x="660400" y="3460689"/>
            <a:ext cx="10858500" cy="276999"/>
          </a:xfrm>
          <a:prstGeom prst="rect">
            <a:avLst/>
          </a:prstGeom>
        </p:spPr>
        <p:txBody>
          <a:bodyPr wrap="square" lIns="90000">
            <a:norm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Presenter name</a:t>
            </a:r>
            <a:endParaRPr lang="en-US" dirty="0"/>
          </a:p>
        </p:txBody>
      </p:sp>
      <p:sp>
        <p:nvSpPr>
          <p:cNvPr id="7" name="文本占位符 6" descr="7e4aa088-b963-4553-8eff-a7f1b512e9fc"/>
          <p:cNvSpPr>
            <a:spLocks noGrp="true"/>
          </p:cNvSpPr>
          <p:nvPr>
            <p:ph type="body" sz="quarter" idx="14" hasCustomPrompt="true"/>
          </p:nvPr>
        </p:nvSpPr>
        <p:spPr>
          <a:xfrm>
            <a:off x="660400" y="3737688"/>
            <a:ext cx="10858500" cy="276999"/>
          </a:xfrm>
          <a:prstGeom prst="rect">
            <a:avLst/>
          </a:prstGeom>
        </p:spPr>
        <p:txBody>
          <a:bodyPr wrap="none">
            <a:norm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20XX.XX.XX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true">
          <a:gsLst>
            <a:gs pos="0">
              <a:schemeClr val="accent1">
                <a:lumMod val="40000"/>
                <a:lumOff val="60000"/>
                <a:alpha val="80000"/>
              </a:schemeClr>
            </a:gs>
            <a:gs pos="100000">
              <a:schemeClr val="accent1">
                <a:lumMod val="20000"/>
                <a:lumOff val="80000"/>
                <a:alpha val="20000"/>
              </a:schemeClr>
            </a:gs>
          </a:gsLst>
          <a:lin ang="5400000" scaled="true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>
            <a:spLocks noChangeAspect="true"/>
          </p:cNvSpPr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true">
            <a:blip r:embed="rId8">
              <a:alphaModFix amt="5000"/>
            </a:blip>
            <a:srcRect/>
            <a:stretch>
              <a:fillRect l="-11976" t="-39944" r="-18852" b="-15109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dk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660400" y="128587"/>
            <a:ext cx="10858500" cy="900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/>
            <a:r>
              <a:rPr lang="zh-CN" altLang="en-US" dirty="0"/>
              <a:t>Click to add title</a:t>
            </a:r>
            <a:endParaRPr lang="en-US" dirty="0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Click to add text</a:t>
            </a:r>
            <a:endParaRPr lang="en-US" dirty="0"/>
          </a:p>
          <a:p>
            <a:pPr lvl="1"/>
            <a:r>
              <a:rPr lang="zh-CN" altLang="en-US" dirty="0"/>
              <a:t>Second level</a:t>
            </a:r>
            <a:endParaRPr lang="en-US" dirty="0"/>
          </a:p>
          <a:p>
            <a:pPr lvl="2"/>
            <a:r>
              <a:rPr lang="zh-CN" altLang="en-US" dirty="0"/>
              <a:t>Third level</a:t>
            </a:r>
            <a:endParaRPr lang="en-US" dirty="0"/>
          </a:p>
          <a:p>
            <a:pPr lvl="3"/>
            <a:r>
              <a:rPr lang="zh-CN" altLang="en-US" dirty="0"/>
              <a:t>Fourth level</a:t>
            </a:r>
            <a:endParaRPr lang="en-US" dirty="0"/>
          </a:p>
          <a:p>
            <a:pPr lvl="4"/>
            <a:r>
              <a:rPr lang="zh-CN" altLang="en-US" dirty="0"/>
              <a:t>Fifth level</a:t>
            </a:r>
            <a:endParaRPr 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2"/>
          </p:nvPr>
        </p:nvSpPr>
        <p:spPr>
          <a:xfrm>
            <a:off x="4718050" y="6409690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3"/>
          </p:nvPr>
        </p:nvSpPr>
        <p:spPr>
          <a:xfrm>
            <a:off x="660399" y="6409690"/>
            <a:ext cx="3657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4"/>
          </p:nvPr>
        </p:nvSpPr>
        <p:spPr>
          <a:xfrm>
            <a:off x="7861300" y="6409690"/>
            <a:ext cx="3657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B1146-E542-4D4E-B8E9-6919A11DDD4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8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8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8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8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7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9c8d8da1-6b29-4b20-9959-681f6520561a"/>
          <p:cNvSpPr>
            <a:spLocks noGrp="true"/>
          </p:cNvSpPr>
          <p:nvPr>
            <p:ph type="ctrTitle" hasCustomPrompt="true"/>
          </p:nvPr>
        </p:nvSpPr>
        <p:spPr/>
        <p:txBody>
          <a:bodyPr/>
          <a:lstStyle/>
          <a:p>
            <a:r>
              <a:rPr lang="zh-CN" altLang="en-US" dirty="0"/>
              <a:t>南阳市宛城区行政村（社区）集体 “三资” 监督管理暂行办法解读</a:t>
            </a:r>
            <a:endParaRPr lang="en-US" dirty="0"/>
          </a:p>
        </p:txBody>
      </p:sp>
      <p:sp>
        <p:nvSpPr>
          <p:cNvPr id="9" name="副标题 8" descr="03029fd3-995d-4bac-a26e-d2506b647c95"/>
          <p:cNvSpPr>
            <a:spLocks noGrp="true"/>
          </p:cNvSpPr>
          <p:nvPr>
            <p:ph type="subTitle" sz="quarter" idx="1" hasCustomPrompt="true"/>
          </p:nvPr>
        </p:nvSpPr>
        <p:spPr/>
        <p:txBody>
          <a:bodyPr/>
          <a:lstStyle/>
          <a:p>
            <a:r>
              <a:rPr lang="zh-CN" altLang="en-US" dirty="0"/>
              <a:t>规范 “三资” 管理，保障集体利益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“三资” 范围</a:t>
            </a:r>
            <a:endParaRPr lang="en-US" dirty="0"/>
          </a:p>
        </p:txBody>
      </p:sp>
      <p:grpSp>
        <p:nvGrpSpPr>
          <p:cNvPr id="7" name="103a9d38-6277-4a3d-85f6-bdc032fbce8a.source.5.zh-Hans.pptx" descr="a64ff3cb-f6a1-4ff6-87bb-bce7e60bb673"/>
          <p:cNvGrpSpPr/>
          <p:nvPr/>
        </p:nvGrpSpPr>
        <p:grpSpPr>
          <a:xfrm>
            <a:off x="660350" y="1130301"/>
            <a:ext cx="10858550" cy="5003798"/>
            <a:chOff x="660350" y="1130301"/>
            <a:chExt cx="10858550" cy="5003798"/>
          </a:xfrm>
        </p:grpSpPr>
        <p:sp>
          <p:nvSpPr>
            <p:cNvPr id="6" name="Title" descr="6fbc42d3-bf4f-46dd-9af0-9c174ab367be"/>
            <p:cNvSpPr txBox="true"/>
            <p:nvPr/>
          </p:nvSpPr>
          <p:spPr>
            <a:xfrm>
              <a:off x="660400" y="1130301"/>
              <a:ext cx="10858500" cy="5524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true">
              <a:normAutofit/>
            </a:bodyPr>
            <a:lstStyle/>
            <a:p>
              <a:pPr algn="ctr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i="0" u="none" strike="noStrike">
                  <a:solidFill>
                    <a:srgbClr val="000000"/>
                  </a:solidFill>
                  <a:ea typeface="微软雅黑"/>
                </a:rPr>
                <a:t>详细列举 “三资” 涵盖的内容</a:t>
              </a:r>
              <a:endParaRPr lang="en-US" sz="2400" b="1" i="0" u="none" strike="noStrike">
                <a:solidFill>
                  <a:srgbClr val="000000"/>
                </a:solidFill>
                <a:ea typeface="微软雅黑"/>
              </a:endParaRPr>
            </a:p>
          </p:txBody>
        </p:sp>
        <p:grpSp>
          <p:nvGrpSpPr>
            <p:cNvPr id="32" name="组合 31" descr="f538ae28-ba26-44c3-b74e-5ddbf9eb1c79"/>
            <p:cNvGrpSpPr/>
            <p:nvPr/>
          </p:nvGrpSpPr>
          <p:grpSpPr>
            <a:xfrm>
              <a:off x="660350" y="3194756"/>
              <a:ext cx="2084166" cy="2939343"/>
              <a:chOff x="660350" y="3817597"/>
              <a:chExt cx="2084166" cy="2316502"/>
            </a:xfrm>
          </p:grpSpPr>
          <p:sp>
            <p:nvSpPr>
              <p:cNvPr id="3" name="Bullet1" descr="ae8979d8-c5df-4ee7-b963-e83c0e92a344"/>
              <p:cNvSpPr/>
              <p:nvPr/>
            </p:nvSpPr>
            <p:spPr>
              <a:xfrm>
                <a:off x="660400" y="3817597"/>
                <a:ext cx="2084067" cy="54808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  <a:alpha val="5000"/>
                </a:schemeClr>
              </a:solidFill>
              <a:ln w="762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资金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cxnSp>
            <p:nvCxnSpPr>
              <p:cNvPr id="4" name="line1" descr="15f3263b-3c38-4881-9411-514f5f714a1e"/>
              <p:cNvCxnSpPr/>
              <p:nvPr/>
            </p:nvCxnSpPr>
            <p:spPr>
              <a:xfrm>
                <a:off x="660350" y="3817598"/>
                <a:ext cx="2084166" cy="0"/>
              </a:xfrm>
              <a:prstGeom prst="line">
                <a:avLst/>
              </a:prstGeom>
              <a:ln w="508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1" descr="70da8797-b039-4c0f-b64c-c3dd8a4dbfe1"/>
              <p:cNvSpPr txBox="true"/>
              <p:nvPr/>
            </p:nvSpPr>
            <p:spPr>
              <a:xfrm>
                <a:off x="660400" y="4419780"/>
                <a:ext cx="2084067" cy="1714319"/>
              </a:xfrm>
              <a:prstGeom prst="rect">
                <a:avLst/>
              </a:prstGeom>
              <a:noFill/>
            </p:spPr>
            <p:txBody>
              <a:bodyPr wrap="square" rtlCol="0" anchor="t" anchorCtr="true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0" i="0" u="none" strike="noStrike">
                    <a:solidFill>
                      <a:srgbClr val="000000"/>
                    </a:solidFill>
                    <a:ea typeface="微软雅黑"/>
                  </a:rPr>
                  <a:t>包括现金、银行存款等，是集体经济发展的重要基础。</a:t>
                </a:r>
                <a:endParaRPr lang="en-US" sz="1200" b="0" i="0" u="none" strike="noStrik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4" name="组合 33" descr="56502419-27fd-499e-b3f1-0e12e0b6ab3a"/>
            <p:cNvGrpSpPr/>
            <p:nvPr/>
          </p:nvGrpSpPr>
          <p:grpSpPr>
            <a:xfrm>
              <a:off x="2853946" y="3194756"/>
              <a:ext cx="2084166" cy="2939343"/>
              <a:chOff x="2853946" y="3817597"/>
              <a:chExt cx="2084166" cy="2316502"/>
            </a:xfrm>
          </p:grpSpPr>
          <p:sp>
            <p:nvSpPr>
              <p:cNvPr id="26" name="Bullet2" descr="6175ab6f-953f-4721-ba2b-9db44b6515e2"/>
              <p:cNvSpPr/>
              <p:nvPr/>
            </p:nvSpPr>
            <p:spPr>
              <a:xfrm>
                <a:off x="2853996" y="3817597"/>
                <a:ext cx="2084067" cy="54808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  <a:alpha val="5000"/>
                </a:schemeClr>
              </a:solidFill>
              <a:ln w="762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资产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28" name="Text2" descr="0f195df5-5f14-4553-8510-242773234c38"/>
              <p:cNvSpPr txBox="true"/>
              <p:nvPr/>
            </p:nvSpPr>
            <p:spPr>
              <a:xfrm>
                <a:off x="2853996" y="4419780"/>
                <a:ext cx="2084067" cy="1714319"/>
              </a:xfrm>
              <a:prstGeom prst="rect">
                <a:avLst/>
              </a:prstGeom>
              <a:noFill/>
            </p:spPr>
            <p:txBody>
              <a:bodyPr wrap="square" rtlCol="0" anchor="t" anchorCtr="true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0" i="0" u="none" strike="noStrike">
                    <a:solidFill>
                      <a:srgbClr val="000000"/>
                    </a:solidFill>
                    <a:ea typeface="微软雅黑"/>
                  </a:rPr>
                  <a:t>涵盖建筑物、道路、农业机械等有形和无形资产。</a:t>
                </a:r>
                <a:endParaRPr lang="en-US" sz="1200" b="0" i="0" u="none" strike="noStrike">
                  <a:solidFill>
                    <a:srgbClr val="000000"/>
                  </a:solidFill>
                  <a:ea typeface="微软雅黑"/>
                </a:endParaRPr>
              </a:p>
            </p:txBody>
          </p:sp>
          <p:cxnSp>
            <p:nvCxnSpPr>
              <p:cNvPr id="27" name="line2" descr="f5751726-566e-4f4d-9f77-b40aad441828"/>
              <p:cNvCxnSpPr/>
              <p:nvPr/>
            </p:nvCxnSpPr>
            <p:spPr>
              <a:xfrm>
                <a:off x="2853946" y="3817598"/>
                <a:ext cx="2084166" cy="0"/>
              </a:xfrm>
              <a:prstGeom prst="line">
                <a:avLst/>
              </a:prstGeom>
              <a:ln w="508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组合 35" descr="60187b30-1ba8-4641-b16f-8b9b89a6f037"/>
            <p:cNvGrpSpPr/>
            <p:nvPr/>
          </p:nvGrpSpPr>
          <p:grpSpPr>
            <a:xfrm>
              <a:off x="5047542" y="3194756"/>
              <a:ext cx="2084166" cy="2939343"/>
              <a:chOff x="5047542" y="3817597"/>
              <a:chExt cx="2084166" cy="2316502"/>
            </a:xfrm>
          </p:grpSpPr>
          <p:sp>
            <p:nvSpPr>
              <p:cNvPr id="21" name="Bullet3" descr="a51c28b2-899e-463f-bdef-4f0045d9257e"/>
              <p:cNvSpPr/>
              <p:nvPr/>
            </p:nvSpPr>
            <p:spPr>
              <a:xfrm>
                <a:off x="5047592" y="3817597"/>
                <a:ext cx="2084067" cy="54808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  <a:alpha val="5000"/>
                </a:schemeClr>
              </a:solidFill>
              <a:ln w="762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资源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23" name="Text3" descr="e00a816e-29fc-41dc-862f-fb1d3699c74f"/>
              <p:cNvSpPr txBox="true"/>
              <p:nvPr/>
            </p:nvSpPr>
            <p:spPr>
              <a:xfrm>
                <a:off x="5047592" y="4419780"/>
                <a:ext cx="2084067" cy="1714319"/>
              </a:xfrm>
              <a:prstGeom prst="rect">
                <a:avLst/>
              </a:prstGeom>
              <a:noFill/>
            </p:spPr>
            <p:txBody>
              <a:bodyPr wrap="square" rtlCol="0" anchor="t" anchorCtr="true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0" i="0" u="none" strike="noStrike">
                    <a:solidFill>
                      <a:srgbClr val="000000"/>
                    </a:solidFill>
                    <a:ea typeface="微软雅黑"/>
                  </a:rPr>
                  <a:t>包含耕地、林地等自然资源，是集体可持续发展的保障。</a:t>
                </a:r>
                <a:endParaRPr lang="en-US" sz="1200" b="0" i="0" u="none" strike="noStrike">
                  <a:solidFill>
                    <a:srgbClr val="000000"/>
                  </a:solidFill>
                  <a:ea typeface="微软雅黑"/>
                </a:endParaRPr>
              </a:p>
            </p:txBody>
          </p:sp>
          <p:cxnSp>
            <p:nvCxnSpPr>
              <p:cNvPr id="22" name="line3" descr="03c50651-d584-4ae1-80f0-3e83c94c16aa"/>
              <p:cNvCxnSpPr/>
              <p:nvPr/>
            </p:nvCxnSpPr>
            <p:spPr>
              <a:xfrm>
                <a:off x="5047542" y="3817598"/>
                <a:ext cx="2084166" cy="0"/>
              </a:xfrm>
              <a:prstGeom prst="line">
                <a:avLst/>
              </a:prstGeom>
              <a:ln w="508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组合 34" descr="3eec9ae9-c1f4-4005-beac-4d2fe1f31857"/>
            <p:cNvGrpSpPr/>
            <p:nvPr/>
          </p:nvGrpSpPr>
          <p:grpSpPr>
            <a:xfrm>
              <a:off x="7241138" y="3194756"/>
              <a:ext cx="2084166" cy="2939343"/>
              <a:chOff x="7241138" y="3817597"/>
              <a:chExt cx="2084166" cy="2316502"/>
            </a:xfrm>
          </p:grpSpPr>
          <p:cxnSp>
            <p:nvCxnSpPr>
              <p:cNvPr id="17" name="line4" descr="6f17031f-1f1d-4f19-9758-cb7c77a83c76"/>
              <p:cNvCxnSpPr/>
              <p:nvPr/>
            </p:nvCxnSpPr>
            <p:spPr>
              <a:xfrm>
                <a:off x="7241138" y="3817598"/>
                <a:ext cx="2084166" cy="0"/>
              </a:xfrm>
              <a:prstGeom prst="line">
                <a:avLst/>
              </a:prstGeom>
              <a:ln w="508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Bullet4" descr="d21dca6e-9537-4648-91d8-f5d1baaad275"/>
              <p:cNvSpPr/>
              <p:nvPr/>
            </p:nvSpPr>
            <p:spPr>
              <a:xfrm>
                <a:off x="7241188" y="3817597"/>
                <a:ext cx="2084067" cy="54808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  <a:alpha val="5000"/>
                </a:schemeClr>
              </a:solidFill>
              <a:ln w="762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有形资产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8" name="Text4" descr="c08bb4f1-3199-410c-a33b-83634fe2db47"/>
              <p:cNvSpPr txBox="true"/>
              <p:nvPr/>
            </p:nvSpPr>
            <p:spPr>
              <a:xfrm>
                <a:off x="7241188" y="4419780"/>
                <a:ext cx="2084067" cy="1714319"/>
              </a:xfrm>
              <a:prstGeom prst="rect">
                <a:avLst/>
              </a:prstGeom>
              <a:noFill/>
            </p:spPr>
            <p:txBody>
              <a:bodyPr wrap="square" rtlCol="0" anchor="t" anchorCtr="true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0" i="0" u="none" strike="noStrike">
                    <a:solidFill>
                      <a:srgbClr val="000000"/>
                    </a:solidFill>
                    <a:ea typeface="微软雅黑"/>
                  </a:rPr>
                  <a:t>如房屋、设备等，具有明确的实物形态。</a:t>
                </a:r>
                <a:endParaRPr lang="en-US" sz="1200" b="0" i="0" u="none" strike="noStrik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3" name="组合 32" descr="a9ddb415-390c-4d8e-bd4e-5b288fe48f5c"/>
            <p:cNvGrpSpPr/>
            <p:nvPr/>
          </p:nvGrpSpPr>
          <p:grpSpPr>
            <a:xfrm>
              <a:off x="9434734" y="3194756"/>
              <a:ext cx="2084166" cy="2939343"/>
              <a:chOff x="9434734" y="3817597"/>
              <a:chExt cx="2084166" cy="2316502"/>
            </a:xfrm>
          </p:grpSpPr>
          <p:cxnSp>
            <p:nvCxnSpPr>
              <p:cNvPr id="11" name="line5" descr="2cd1d45a-1b0d-4ffa-92cd-2b3b661b5351"/>
              <p:cNvCxnSpPr/>
              <p:nvPr/>
            </p:nvCxnSpPr>
            <p:spPr>
              <a:xfrm>
                <a:off x="9434734" y="3817598"/>
                <a:ext cx="2084166" cy="0"/>
              </a:xfrm>
              <a:prstGeom prst="line">
                <a:avLst/>
              </a:prstGeom>
              <a:ln w="508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Bullet5" descr="db0002c1-e204-465f-9c5e-361e13dc6139"/>
              <p:cNvSpPr/>
              <p:nvPr/>
            </p:nvSpPr>
            <p:spPr>
              <a:xfrm>
                <a:off x="9434784" y="3817597"/>
                <a:ext cx="2084067" cy="54808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  <a:alpha val="5000"/>
                </a:schemeClr>
              </a:solidFill>
              <a:ln w="762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无形资产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2" name="Text5" descr="ea1f6777-e82c-43d3-8a56-5b566221990a"/>
              <p:cNvSpPr txBox="true"/>
              <p:nvPr/>
            </p:nvSpPr>
            <p:spPr>
              <a:xfrm>
                <a:off x="9434784" y="4419780"/>
                <a:ext cx="2084067" cy="1714319"/>
              </a:xfrm>
              <a:prstGeom prst="rect">
                <a:avLst/>
              </a:prstGeom>
              <a:noFill/>
            </p:spPr>
            <p:txBody>
              <a:bodyPr wrap="square" rtlCol="0" anchor="t" anchorCtr="true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0" i="0" u="none" strike="noStrike">
                    <a:solidFill>
                      <a:srgbClr val="000000"/>
                    </a:solidFill>
                    <a:ea typeface="微软雅黑"/>
                  </a:rPr>
                  <a:t>如商标权、专利权等，具有潜在的经济价值。</a:t>
                </a:r>
                <a:endParaRPr lang="en-US" sz="1200" b="0" i="0" u="none" strike="noStrik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所有权归属</a:t>
            </a:r>
            <a:endParaRPr lang="en-US" dirty="0"/>
          </a:p>
        </p:txBody>
      </p:sp>
      <p:grpSp>
        <p:nvGrpSpPr>
          <p:cNvPr id="7" name="4086cdaa-01db-4197-84fe-e9915ad9ba64.source.5.zh-Hans.pptx" descr="9cdaed29-b83d-495b-8702-b246324a0017"/>
          <p:cNvGrpSpPr/>
          <p:nvPr/>
        </p:nvGrpSpPr>
        <p:grpSpPr>
          <a:xfrm>
            <a:off x="660400" y="1130300"/>
            <a:ext cx="10858500" cy="5016500"/>
            <a:chOff x="660400" y="1130300"/>
            <a:chExt cx="10858500" cy="5016500"/>
          </a:xfrm>
        </p:grpSpPr>
        <p:cxnSp>
          <p:nvCxnSpPr>
            <p:cNvPr id="8" name="íśļïďê" descr="70838485-e1e1-475a-84ee-b85035e478bf"/>
            <p:cNvCxnSpPr/>
            <p:nvPr/>
          </p:nvCxnSpPr>
          <p:spPr>
            <a:xfrm flipH="true">
              <a:off x="2839196" y="2568210"/>
              <a:ext cx="0" cy="1196952"/>
            </a:xfrm>
            <a:prstGeom prst="line">
              <a:avLst/>
            </a:prstGeom>
            <a:ln w="6350" cap="rnd">
              <a:solidFill>
                <a:schemeClr val="tx2">
                  <a:alpha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iṡḷîḓê" descr="e7228cab-de41-4e3b-826c-344c0b63a1a9"/>
            <p:cNvCxnSpPr/>
            <p:nvPr/>
          </p:nvCxnSpPr>
          <p:spPr>
            <a:xfrm flipH="true">
              <a:off x="5006165" y="2568210"/>
              <a:ext cx="0" cy="1196952"/>
            </a:xfrm>
            <a:prstGeom prst="line">
              <a:avLst/>
            </a:prstGeom>
            <a:ln w="6350" cap="rnd">
              <a:solidFill>
                <a:schemeClr val="tx2">
                  <a:alpha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îsḻiḓé" descr="98bf8c4e-b935-48ef-8a3a-464df1ad4e83"/>
            <p:cNvCxnSpPr/>
            <p:nvPr/>
          </p:nvCxnSpPr>
          <p:spPr>
            <a:xfrm flipH="true">
              <a:off x="7173134" y="2568210"/>
              <a:ext cx="0" cy="1196952"/>
            </a:xfrm>
            <a:prstGeom prst="line">
              <a:avLst/>
            </a:prstGeom>
            <a:ln w="6350" cap="rnd">
              <a:solidFill>
                <a:schemeClr val="tx2">
                  <a:alpha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iṥlîḓé" descr="5d9cc8a4-4f08-43c9-8751-55fd2a9b3de5"/>
            <p:cNvCxnSpPr/>
            <p:nvPr/>
          </p:nvCxnSpPr>
          <p:spPr>
            <a:xfrm flipH="true">
              <a:off x="9340103" y="2568210"/>
              <a:ext cx="0" cy="1196952"/>
            </a:xfrm>
            <a:prstGeom prst="line">
              <a:avLst/>
            </a:prstGeom>
            <a:ln w="6350" cap="rnd">
              <a:solidFill>
                <a:schemeClr val="tx2">
                  <a:alpha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íṥ1ïdè" descr="ae242ab6-c289-46f2-90ed-cfe2adb79faf"/>
            <p:cNvCxnSpPr/>
            <p:nvPr/>
          </p:nvCxnSpPr>
          <p:spPr>
            <a:xfrm flipV="true">
              <a:off x="1944368" y="4060093"/>
              <a:ext cx="0" cy="842068"/>
            </a:xfrm>
            <a:prstGeom prst="line">
              <a:avLst/>
            </a:prstGeom>
            <a:ln w="6350">
              <a:solidFill>
                <a:schemeClr val="tx2">
                  <a:alpha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îsḷiḍe" descr="de0d6f17-b503-4489-a77b-ddc40b788277"/>
            <p:cNvCxnSpPr/>
            <p:nvPr/>
          </p:nvCxnSpPr>
          <p:spPr>
            <a:xfrm flipV="true">
              <a:off x="8162291" y="4060093"/>
              <a:ext cx="0" cy="842068"/>
            </a:xfrm>
            <a:prstGeom prst="line">
              <a:avLst/>
            </a:prstGeom>
            <a:ln w="6350">
              <a:solidFill>
                <a:schemeClr val="tx2">
                  <a:alpha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iṩlîḑé" descr="4b02c768-accd-4d15-a332-d46d226be980"/>
            <p:cNvCxnSpPr/>
            <p:nvPr/>
          </p:nvCxnSpPr>
          <p:spPr>
            <a:xfrm flipV="true">
              <a:off x="6089650" y="4060093"/>
              <a:ext cx="0" cy="842068"/>
            </a:xfrm>
            <a:prstGeom prst="line">
              <a:avLst/>
            </a:prstGeom>
            <a:ln w="6350">
              <a:solidFill>
                <a:schemeClr val="tx2">
                  <a:alpha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ïš1îḑê" descr="81097b98-1d0a-4409-b706-d952459b798f"/>
            <p:cNvCxnSpPr/>
            <p:nvPr/>
          </p:nvCxnSpPr>
          <p:spPr>
            <a:xfrm flipV="true">
              <a:off x="4017009" y="4060093"/>
              <a:ext cx="0" cy="842068"/>
            </a:xfrm>
            <a:prstGeom prst="line">
              <a:avLst/>
            </a:prstGeom>
            <a:ln w="6350">
              <a:solidFill>
                <a:schemeClr val="tx2">
                  <a:alpha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í$1íḋé" descr="6aeebc1f-75be-4c4a-98d8-a244473c8dbb"/>
            <p:cNvCxnSpPr/>
            <p:nvPr/>
          </p:nvCxnSpPr>
          <p:spPr>
            <a:xfrm flipV="true">
              <a:off x="10234932" y="4060093"/>
              <a:ext cx="0" cy="842068"/>
            </a:xfrm>
            <a:prstGeom prst="line">
              <a:avLst/>
            </a:prstGeom>
            <a:ln w="6350">
              <a:solidFill>
                <a:schemeClr val="tx2">
                  <a:alpha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itle" descr="ceb498cb-906d-41a7-8843-a7b8b1213f4b"/>
            <p:cNvSpPr txBox="true"/>
            <p:nvPr/>
          </p:nvSpPr>
          <p:spPr>
            <a:xfrm>
              <a:off x="673099" y="1130300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true">
              <a:normAutofit/>
            </a:bodyPr>
            <a:lstStyle/>
            <a:p>
              <a:pPr algn="ctr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i="0" u="none" strike="noStrike">
                  <a:solidFill>
                    <a:srgbClr val="000000"/>
                  </a:solidFill>
                  <a:ea typeface="微软雅黑"/>
                </a:rPr>
                <a:t>强调 “三资” 的所有权主体</a:t>
              </a:r>
              <a:endParaRPr lang="en-US" sz="2400" b="1" i="0" u="none" strike="noStrike">
                <a:solidFill>
                  <a:srgbClr val="000000"/>
                </a:solidFill>
                <a:ea typeface="微软雅黑"/>
              </a:endParaRPr>
            </a:p>
          </p:txBody>
        </p:sp>
        <p:cxnSp>
          <p:nvCxnSpPr>
            <p:cNvPr id="28" name="ïšļíďê" descr="afca8b18-5097-49cc-9122-a78e51bc0d5d"/>
            <p:cNvCxnSpPr/>
            <p:nvPr/>
          </p:nvCxnSpPr>
          <p:spPr>
            <a:xfrm>
              <a:off x="673099" y="1878463"/>
              <a:ext cx="10845800" cy="0"/>
            </a:xfrm>
            <a:prstGeom prst="line">
              <a:avLst/>
            </a:prstGeom>
            <a:ln w="6350">
              <a:solidFill>
                <a:schemeClr val="tx2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组合 38" descr="39bd06f2-bd7d-4dac-8a4f-76ea67c1ff77"/>
            <p:cNvGrpSpPr/>
            <p:nvPr/>
          </p:nvGrpSpPr>
          <p:grpSpPr>
            <a:xfrm>
              <a:off x="660400" y="2124909"/>
              <a:ext cx="2567936" cy="4021891"/>
              <a:chOff x="660400" y="2124909"/>
              <a:chExt cx="2567936" cy="4021891"/>
            </a:xfrm>
          </p:grpSpPr>
          <p:sp>
            <p:nvSpPr>
              <p:cNvPr id="37" name="Text1" descr="bcc65fca-3806-48ad-be17-d72f038962ab"/>
              <p:cNvSpPr/>
              <p:nvPr/>
            </p:nvSpPr>
            <p:spPr bwMode="auto">
              <a:xfrm>
                <a:off x="707566" y="2768908"/>
                <a:ext cx="2096291" cy="11831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false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村（社区）集体 “三资” 归该集体经济组织全体成员共同所有。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8" name="Bullet1" descr="7a955ad7-b197-416c-aa83-d5c36cc24c85"/>
              <p:cNvSpPr txBox="true"/>
              <p:nvPr/>
            </p:nvSpPr>
            <p:spPr bwMode="auto">
              <a:xfrm>
                <a:off x="707566" y="2124909"/>
                <a:ext cx="2096291" cy="643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false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全体成员所有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4" name="IconBackground1" descr="0f8775fb-7c27-4cb4-a234-183d73f9ce87"/>
              <p:cNvSpPr/>
              <p:nvPr/>
            </p:nvSpPr>
            <p:spPr>
              <a:xfrm flipV="true">
                <a:off x="660400" y="4960093"/>
                <a:ext cx="2567936" cy="1186707"/>
              </a:xfrm>
              <a:custGeom>
                <a:avLst/>
                <a:gdLst>
                  <a:gd name="connsiteX0" fmla="*/ 0 w 3390900"/>
                  <a:gd name="connsiteY0" fmla="*/ 0 h 1695450"/>
                  <a:gd name="connsiteX1" fmla="*/ 3390900 w 3390900"/>
                  <a:gd name="connsiteY1" fmla="*/ 0 h 1695450"/>
                  <a:gd name="connsiteX2" fmla="*/ 1695450 w 3390900"/>
                  <a:gd name="connsiteY2" fmla="*/ 1695450 h 1695450"/>
                  <a:gd name="connsiteX3" fmla="*/ 0 w 3390900"/>
                  <a:gd name="connsiteY3" fmla="*/ 0 h 169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90900" h="1695450">
                    <a:moveTo>
                      <a:pt x="0" y="0"/>
                    </a:moveTo>
                    <a:lnTo>
                      <a:pt x="3390900" y="0"/>
                    </a:lnTo>
                    <a:cubicBezTo>
                      <a:pt x="3390900" y="936371"/>
                      <a:pt x="2631821" y="1695450"/>
                      <a:pt x="1695450" y="1695450"/>
                    </a:cubicBezTo>
                    <a:cubicBezTo>
                      <a:pt x="759079" y="1695450"/>
                      <a:pt x="0" y="936371"/>
                      <a:pt x="0" y="0"/>
                    </a:cubicBezTo>
                    <a:close/>
                  </a:path>
                </a:pathLst>
              </a:custGeom>
              <a:solidFill>
                <a:schemeClr val="tx2">
                  <a:alpha val="1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4" name="Icon1" descr="6cffb411-660a-4f57-8339-88503e02ac56"/>
              <p:cNvSpPr/>
              <p:nvPr/>
            </p:nvSpPr>
            <p:spPr bwMode="auto">
              <a:xfrm>
                <a:off x="1727653" y="5384135"/>
                <a:ext cx="433431" cy="366280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40" name="组合 39" descr="57aa778c-a6df-474d-b696-51177d3ec828"/>
            <p:cNvGrpSpPr/>
            <p:nvPr/>
          </p:nvGrpSpPr>
          <p:grpSpPr>
            <a:xfrm>
              <a:off x="2733041" y="2124909"/>
              <a:ext cx="2567936" cy="4021891"/>
              <a:chOff x="2733041" y="2124909"/>
              <a:chExt cx="2567936" cy="4021891"/>
            </a:xfrm>
          </p:grpSpPr>
          <p:sp>
            <p:nvSpPr>
              <p:cNvPr id="35" name="Text2" descr="5c5ec8fa-8481-4059-b3b2-64f0d4c2ce70"/>
              <p:cNvSpPr/>
              <p:nvPr/>
            </p:nvSpPr>
            <p:spPr bwMode="auto">
              <a:xfrm>
                <a:off x="2874535" y="2768908"/>
                <a:ext cx="2096291" cy="11831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false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集体 “三资” 受国家法律保护，具有合法性和不可侵犯性。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6" name="Bullet2" descr="8838b25c-6f33-4ba7-9fcb-70a35cb16f35"/>
              <p:cNvSpPr txBox="true"/>
              <p:nvPr/>
            </p:nvSpPr>
            <p:spPr bwMode="auto">
              <a:xfrm>
                <a:off x="2874535" y="2124909"/>
                <a:ext cx="2096291" cy="643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false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法律保护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3" name="IconBackground2" descr="04b5f349-a07a-40c4-8cc5-16025cca52fc"/>
              <p:cNvSpPr/>
              <p:nvPr/>
            </p:nvSpPr>
            <p:spPr>
              <a:xfrm flipV="true">
                <a:off x="2733041" y="4960093"/>
                <a:ext cx="2567936" cy="1186707"/>
              </a:xfrm>
              <a:custGeom>
                <a:avLst/>
                <a:gdLst>
                  <a:gd name="connsiteX0" fmla="*/ 0 w 3390900"/>
                  <a:gd name="connsiteY0" fmla="*/ 0 h 1695450"/>
                  <a:gd name="connsiteX1" fmla="*/ 3390900 w 3390900"/>
                  <a:gd name="connsiteY1" fmla="*/ 0 h 1695450"/>
                  <a:gd name="connsiteX2" fmla="*/ 1695450 w 3390900"/>
                  <a:gd name="connsiteY2" fmla="*/ 1695450 h 1695450"/>
                  <a:gd name="connsiteX3" fmla="*/ 0 w 3390900"/>
                  <a:gd name="connsiteY3" fmla="*/ 0 h 169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90900" h="1695450">
                    <a:moveTo>
                      <a:pt x="0" y="0"/>
                    </a:moveTo>
                    <a:lnTo>
                      <a:pt x="3390900" y="0"/>
                    </a:lnTo>
                    <a:cubicBezTo>
                      <a:pt x="3390900" y="936371"/>
                      <a:pt x="2631821" y="1695450"/>
                      <a:pt x="1695450" y="1695450"/>
                    </a:cubicBezTo>
                    <a:cubicBezTo>
                      <a:pt x="759079" y="1695450"/>
                      <a:pt x="0" y="936371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3" name="Icon2" descr="8f5d6c26-2e2e-4c6b-ab4d-8bb8311d38b9"/>
              <p:cNvSpPr/>
              <p:nvPr/>
            </p:nvSpPr>
            <p:spPr bwMode="auto">
              <a:xfrm>
                <a:off x="3800294" y="5376230"/>
                <a:ext cx="433431" cy="366280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41" name="组合 40" descr="108ba494-993b-4d91-8dff-adc1127b928b"/>
            <p:cNvGrpSpPr/>
            <p:nvPr/>
          </p:nvGrpSpPr>
          <p:grpSpPr>
            <a:xfrm>
              <a:off x="4805682" y="2124909"/>
              <a:ext cx="2567936" cy="4021891"/>
              <a:chOff x="4805682" y="2124909"/>
              <a:chExt cx="2567936" cy="4021891"/>
            </a:xfrm>
          </p:grpSpPr>
          <p:sp>
            <p:nvSpPr>
              <p:cNvPr id="33" name="Text3" descr="0530ce79-e203-4d39-b9e2-83947bdea64d"/>
              <p:cNvSpPr/>
              <p:nvPr/>
            </p:nvSpPr>
            <p:spPr bwMode="auto">
              <a:xfrm>
                <a:off x="5041505" y="2768908"/>
                <a:ext cx="2096291" cy="11831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false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任何单位和个人不得违法侵占集体 “三资”，维护集体权益。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4" name="Bullet3" descr="3b049386-3461-4abb-92d9-591e79248825"/>
              <p:cNvSpPr txBox="true"/>
              <p:nvPr/>
            </p:nvSpPr>
            <p:spPr bwMode="auto">
              <a:xfrm>
                <a:off x="5041505" y="2124909"/>
                <a:ext cx="2096291" cy="643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false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禁止侵占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2" name="IconBackground3" descr="01950741-65d6-45c3-899a-2f27a88754c6"/>
              <p:cNvSpPr/>
              <p:nvPr/>
            </p:nvSpPr>
            <p:spPr>
              <a:xfrm flipV="true">
                <a:off x="4805682" y="4960093"/>
                <a:ext cx="2567936" cy="1186707"/>
              </a:xfrm>
              <a:custGeom>
                <a:avLst/>
                <a:gdLst>
                  <a:gd name="connsiteX0" fmla="*/ 0 w 3390900"/>
                  <a:gd name="connsiteY0" fmla="*/ 0 h 1695450"/>
                  <a:gd name="connsiteX1" fmla="*/ 3390900 w 3390900"/>
                  <a:gd name="connsiteY1" fmla="*/ 0 h 1695450"/>
                  <a:gd name="connsiteX2" fmla="*/ 1695450 w 3390900"/>
                  <a:gd name="connsiteY2" fmla="*/ 1695450 h 1695450"/>
                  <a:gd name="connsiteX3" fmla="*/ 0 w 3390900"/>
                  <a:gd name="connsiteY3" fmla="*/ 0 h 169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90900" h="1695450">
                    <a:moveTo>
                      <a:pt x="0" y="0"/>
                    </a:moveTo>
                    <a:lnTo>
                      <a:pt x="3390900" y="0"/>
                    </a:lnTo>
                    <a:cubicBezTo>
                      <a:pt x="3390900" y="936371"/>
                      <a:pt x="2631821" y="1695450"/>
                      <a:pt x="1695450" y="1695450"/>
                    </a:cubicBezTo>
                    <a:cubicBezTo>
                      <a:pt x="759079" y="1695450"/>
                      <a:pt x="0" y="936371"/>
                      <a:pt x="0" y="0"/>
                    </a:cubicBezTo>
                    <a:close/>
                  </a:path>
                </a:pathLst>
              </a:custGeom>
              <a:solidFill>
                <a:schemeClr val="tx2">
                  <a:alpha val="1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2" name="Icon3" descr="5a5b1203-faf7-4a38-9d80-30ac496433cb"/>
              <p:cNvSpPr/>
              <p:nvPr/>
            </p:nvSpPr>
            <p:spPr bwMode="auto">
              <a:xfrm>
                <a:off x="5872935" y="5401428"/>
                <a:ext cx="433431" cy="366280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42" name="组合 41" descr="d95f69a2-3a1f-42f4-a8bf-c933a9b8bb88"/>
            <p:cNvGrpSpPr/>
            <p:nvPr/>
          </p:nvGrpSpPr>
          <p:grpSpPr>
            <a:xfrm>
              <a:off x="6878323" y="2124909"/>
              <a:ext cx="2567936" cy="4021891"/>
              <a:chOff x="6878323" y="2124909"/>
              <a:chExt cx="2567936" cy="4021891"/>
            </a:xfrm>
          </p:grpSpPr>
          <p:sp>
            <p:nvSpPr>
              <p:cNvPr id="31" name="Text4" descr="4f1888e8-ac23-4108-b711-ba986822e460"/>
              <p:cNvSpPr/>
              <p:nvPr/>
            </p:nvSpPr>
            <p:spPr bwMode="auto">
              <a:xfrm>
                <a:off x="7208473" y="2768908"/>
                <a:ext cx="2096291" cy="11831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false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严禁擅自平调集体 “三资”，保障集体资产的稳定。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2" name="Bullet4" descr="03398bf3-9f12-40d3-825a-46eaf04285df"/>
              <p:cNvSpPr txBox="true"/>
              <p:nvPr/>
            </p:nvSpPr>
            <p:spPr bwMode="auto">
              <a:xfrm>
                <a:off x="7208473" y="2124909"/>
                <a:ext cx="2096291" cy="643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false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禁止平调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5" name="IconBackground4" descr="fe32f43c-fe52-458d-9918-85d89d29560d"/>
              <p:cNvSpPr/>
              <p:nvPr/>
            </p:nvSpPr>
            <p:spPr>
              <a:xfrm flipV="true">
                <a:off x="6878323" y="4960093"/>
                <a:ext cx="2567936" cy="1186707"/>
              </a:xfrm>
              <a:custGeom>
                <a:avLst/>
                <a:gdLst>
                  <a:gd name="connsiteX0" fmla="*/ 0 w 3390900"/>
                  <a:gd name="connsiteY0" fmla="*/ 0 h 1695450"/>
                  <a:gd name="connsiteX1" fmla="*/ 3390900 w 3390900"/>
                  <a:gd name="connsiteY1" fmla="*/ 0 h 1695450"/>
                  <a:gd name="connsiteX2" fmla="*/ 1695450 w 3390900"/>
                  <a:gd name="connsiteY2" fmla="*/ 1695450 h 1695450"/>
                  <a:gd name="connsiteX3" fmla="*/ 0 w 3390900"/>
                  <a:gd name="connsiteY3" fmla="*/ 0 h 169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90900" h="1695450">
                    <a:moveTo>
                      <a:pt x="0" y="0"/>
                    </a:moveTo>
                    <a:lnTo>
                      <a:pt x="3390900" y="0"/>
                    </a:lnTo>
                    <a:cubicBezTo>
                      <a:pt x="3390900" y="936371"/>
                      <a:pt x="2631821" y="1695450"/>
                      <a:pt x="1695450" y="1695450"/>
                    </a:cubicBezTo>
                    <a:cubicBezTo>
                      <a:pt x="759079" y="1695450"/>
                      <a:pt x="0" y="936371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5" name="Icon4" descr="b60a321e-f73c-42f2-929c-6056f23a07c0"/>
              <p:cNvSpPr/>
              <p:nvPr/>
            </p:nvSpPr>
            <p:spPr bwMode="auto">
              <a:xfrm>
                <a:off x="7945576" y="5372776"/>
                <a:ext cx="433431" cy="366280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43" name="组合 42" descr="4e09f77a-e6c4-474e-ac7e-2fa5345ca935"/>
            <p:cNvGrpSpPr/>
            <p:nvPr/>
          </p:nvGrpSpPr>
          <p:grpSpPr>
            <a:xfrm>
              <a:off x="8950964" y="2124909"/>
              <a:ext cx="2567936" cy="4021891"/>
              <a:chOff x="8950964" y="2124909"/>
              <a:chExt cx="2567936" cy="4021891"/>
            </a:xfrm>
          </p:grpSpPr>
          <p:sp>
            <p:nvSpPr>
              <p:cNvPr id="29" name="Text5" descr="97033650-ed9a-4e03-9981-f610a441c40e"/>
              <p:cNvSpPr/>
              <p:nvPr/>
            </p:nvSpPr>
            <p:spPr bwMode="auto">
              <a:xfrm>
                <a:off x="9375443" y="2768908"/>
                <a:ext cx="2096291" cy="11831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false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防止集体 “三资” 被挪用，确保资金的合理使用。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0" name="Bullet5" descr="d8a965f4-22b8-4534-b26f-1dc369cba7cf"/>
              <p:cNvSpPr txBox="true"/>
              <p:nvPr/>
            </p:nvSpPr>
            <p:spPr bwMode="auto">
              <a:xfrm>
                <a:off x="9375443" y="2124909"/>
                <a:ext cx="2096291" cy="643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false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禁止挪用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6" name="IconBackground5" descr="874423c4-cd8e-4f9d-a93a-de95da95a15a"/>
              <p:cNvSpPr/>
              <p:nvPr/>
            </p:nvSpPr>
            <p:spPr>
              <a:xfrm flipV="true">
                <a:off x="8950964" y="4960093"/>
                <a:ext cx="2567936" cy="1186707"/>
              </a:xfrm>
              <a:custGeom>
                <a:avLst/>
                <a:gdLst>
                  <a:gd name="connsiteX0" fmla="*/ 0 w 3390900"/>
                  <a:gd name="connsiteY0" fmla="*/ 0 h 1695450"/>
                  <a:gd name="connsiteX1" fmla="*/ 3390900 w 3390900"/>
                  <a:gd name="connsiteY1" fmla="*/ 0 h 1695450"/>
                  <a:gd name="connsiteX2" fmla="*/ 1695450 w 3390900"/>
                  <a:gd name="connsiteY2" fmla="*/ 1695450 h 1695450"/>
                  <a:gd name="connsiteX3" fmla="*/ 0 w 3390900"/>
                  <a:gd name="connsiteY3" fmla="*/ 0 h 169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90900" h="1695450">
                    <a:moveTo>
                      <a:pt x="0" y="0"/>
                    </a:moveTo>
                    <a:lnTo>
                      <a:pt x="3390900" y="0"/>
                    </a:lnTo>
                    <a:cubicBezTo>
                      <a:pt x="3390900" y="936371"/>
                      <a:pt x="2631821" y="1695450"/>
                      <a:pt x="1695450" y="1695450"/>
                    </a:cubicBezTo>
                    <a:cubicBezTo>
                      <a:pt x="759079" y="1695450"/>
                      <a:pt x="0" y="936371"/>
                      <a:pt x="0" y="0"/>
                    </a:cubicBezTo>
                    <a:close/>
                  </a:path>
                </a:pathLst>
              </a:custGeom>
              <a:solidFill>
                <a:schemeClr val="tx2">
                  <a:alpha val="1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6" name="Icon5" descr="6e6076c3-f609-4d5e-89ba-a18b1a6f0714"/>
              <p:cNvSpPr/>
              <p:nvPr/>
            </p:nvSpPr>
            <p:spPr bwMode="auto">
              <a:xfrm>
                <a:off x="10018217" y="5372776"/>
                <a:ext cx="433431" cy="366280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197b7054-a3ac-4163-9fd0-139cf275b3e5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管理责任划分</a:t>
            </a:r>
            <a:endParaRPr lang="en-US" dirty="0"/>
          </a:p>
        </p:txBody>
      </p:sp>
      <p:sp>
        <p:nvSpPr>
          <p:cNvPr id="25" name="文本占位符 24" descr="895a480c-04ef-4d8a-829c-b9ec2e6bcc05"/>
          <p:cNvSpPr>
            <a:spLocks noGrp="true"/>
          </p:cNvSpPr>
          <p:nvPr>
            <p:ph type="body" sz="quarter" idx="1" hasCustomPrompt="true"/>
          </p:nvPr>
        </p:nvSpPr>
        <p:spPr/>
        <p:txBody>
          <a:bodyPr/>
          <a:lstStyle/>
          <a:p>
            <a:r>
              <a:rPr lang="zh-CN" altLang="en-US" dirty="0"/>
              <a:t>明确各方在 “三资” 管理中的职责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乡镇（街道）责任</a:t>
            </a:r>
            <a:endParaRPr lang="en-US" dirty="0"/>
          </a:p>
        </p:txBody>
      </p:sp>
      <p:grpSp>
        <p:nvGrpSpPr>
          <p:cNvPr id="54" name="58714426-2457-4db7-b113-5773e6dd5bcc.source.5.zh-Hans.pptx" descr="7b99223c-ca75-47c7-be1e-9bb7c6631062"/>
          <p:cNvGrpSpPr/>
          <p:nvPr/>
        </p:nvGrpSpPr>
        <p:grpSpPr>
          <a:xfrm>
            <a:off x="0" y="1"/>
            <a:ext cx="12192000" cy="6068844"/>
            <a:chOff x="0" y="1"/>
            <a:chExt cx="12192000" cy="6068844"/>
          </a:xfrm>
        </p:grpSpPr>
        <p:cxnSp>
          <p:nvCxnSpPr>
            <p:cNvPr id="10" name="直接箭头连接符 9" descr="3e032384-a2a3-44ad-9907-6900acd3636b"/>
            <p:cNvCxnSpPr/>
            <p:nvPr/>
          </p:nvCxnSpPr>
          <p:spPr>
            <a:xfrm>
              <a:off x="7340600" y="3705120"/>
              <a:ext cx="4851400" cy="0"/>
            </a:xfrm>
            <a:prstGeom prst="straightConnector1">
              <a:avLst/>
            </a:prstGeom>
            <a:ln w="15875">
              <a:solidFill>
                <a:schemeClr val="tx1">
                  <a:lumMod val="50000"/>
                  <a:lumOff val="50000"/>
                  <a:alpha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箭头连接符 56" descr="598de48d-57fa-4f77-a53c-54f88f5a3e2a"/>
            <p:cNvCxnSpPr/>
            <p:nvPr/>
          </p:nvCxnSpPr>
          <p:spPr>
            <a:xfrm>
              <a:off x="8260592" y="3705120"/>
              <a:ext cx="1193651" cy="0"/>
            </a:xfrm>
            <a:prstGeom prst="straightConnector1">
              <a:avLst/>
            </a:prstGeom>
            <a:ln w="15875">
              <a:solidFill>
                <a:schemeClr val="tx1">
                  <a:lumMod val="50000"/>
                  <a:lumOff val="50000"/>
                  <a:alpha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任意多边形: 形状 49" descr="b997bf98-f760-4aed-9b1e-ac57760246ad"/>
            <p:cNvSpPr/>
            <p:nvPr/>
          </p:nvSpPr>
          <p:spPr>
            <a:xfrm>
              <a:off x="9853464" y="1"/>
              <a:ext cx="2338536" cy="2644245"/>
            </a:xfrm>
            <a:custGeom>
              <a:avLst/>
              <a:gdLst>
                <a:gd name="connsiteX0" fmla="*/ 227320 w 2338536"/>
                <a:gd name="connsiteY0" fmla="*/ 0 h 2644245"/>
                <a:gd name="connsiteX1" fmla="*/ 2338536 w 2338536"/>
                <a:gd name="connsiteY1" fmla="*/ 0 h 2644245"/>
                <a:gd name="connsiteX2" fmla="*/ 2338536 w 2338536"/>
                <a:gd name="connsiteY2" fmla="*/ 2551925 h 2644245"/>
                <a:gd name="connsiteX3" fmla="*/ 2304488 w 2338536"/>
                <a:gd name="connsiteY3" fmla="*/ 2564387 h 2644245"/>
                <a:gd name="connsiteX4" fmla="*/ 1776277 w 2338536"/>
                <a:gd name="connsiteY4" fmla="*/ 2644245 h 2644245"/>
                <a:gd name="connsiteX5" fmla="*/ 0 w 2338536"/>
                <a:gd name="connsiteY5" fmla="*/ 867968 h 2644245"/>
                <a:gd name="connsiteX6" fmla="*/ 214387 w 2338536"/>
                <a:gd name="connsiteY6" fmla="*/ 21289 h 26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8536" h="2644245">
                  <a:moveTo>
                    <a:pt x="227320" y="0"/>
                  </a:moveTo>
                  <a:lnTo>
                    <a:pt x="2338536" y="0"/>
                  </a:lnTo>
                  <a:lnTo>
                    <a:pt x="2338536" y="2551925"/>
                  </a:lnTo>
                  <a:lnTo>
                    <a:pt x="2304488" y="2564387"/>
                  </a:lnTo>
                  <a:cubicBezTo>
                    <a:pt x="2137626" y="2616287"/>
                    <a:pt x="1960217" y="2644245"/>
                    <a:pt x="1776277" y="2644245"/>
                  </a:cubicBezTo>
                  <a:cubicBezTo>
                    <a:pt x="795266" y="2644245"/>
                    <a:pt x="0" y="1848979"/>
                    <a:pt x="0" y="867968"/>
                  </a:cubicBezTo>
                  <a:cubicBezTo>
                    <a:pt x="0" y="561402"/>
                    <a:pt x="77663" y="272975"/>
                    <a:pt x="214387" y="21289"/>
                  </a:cubicBez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lIns="91440" tIns="93600" rIns="91440" bIns="45720" rtlCol="0" anchor="ctr"/>
            <a:lstStyle/>
            <a:p>
              <a:pPr algn="ctr"/>
            </a:p>
          </p:txBody>
        </p:sp>
        <p:cxnSp>
          <p:nvCxnSpPr>
            <p:cNvPr id="37" name="直接箭头连接符 36" descr="be931fcd-14c3-49a5-8556-876b0bea9871"/>
            <p:cNvCxnSpPr/>
            <p:nvPr/>
          </p:nvCxnSpPr>
          <p:spPr>
            <a:xfrm>
              <a:off x="0" y="3705120"/>
              <a:ext cx="2787994" cy="0"/>
            </a:xfrm>
            <a:prstGeom prst="straightConnector1">
              <a:avLst/>
            </a:prstGeom>
            <a:ln w="15875">
              <a:solidFill>
                <a:schemeClr val="tx1">
                  <a:lumMod val="50000"/>
                  <a:lumOff val="50000"/>
                  <a:alpha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 descr="48724f00-9340-46ba-a671-7d3db6c4425e"/>
            <p:cNvCxnSpPr/>
            <p:nvPr/>
          </p:nvCxnSpPr>
          <p:spPr>
            <a:xfrm>
              <a:off x="2787994" y="3705120"/>
              <a:ext cx="2155481" cy="0"/>
            </a:xfrm>
            <a:prstGeom prst="straightConnector1">
              <a:avLst/>
            </a:prstGeom>
            <a:ln w="15875">
              <a:solidFill>
                <a:schemeClr val="tx1">
                  <a:lumMod val="50000"/>
                  <a:lumOff val="50000"/>
                  <a:alpha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 descr="7b11ae74-2154-4077-88ee-df1bab232c28"/>
            <p:cNvCxnSpPr/>
            <p:nvPr/>
          </p:nvCxnSpPr>
          <p:spPr>
            <a:xfrm>
              <a:off x="4943475" y="3705120"/>
              <a:ext cx="2397125" cy="0"/>
            </a:xfrm>
            <a:prstGeom prst="straightConnector1">
              <a:avLst/>
            </a:prstGeom>
            <a:ln w="15875">
              <a:solidFill>
                <a:schemeClr val="tx1">
                  <a:lumMod val="50000"/>
                  <a:lumOff val="50000"/>
                  <a:alpha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合 7" descr="54f50469-4346-4c69-94e8-32b51a1cffb4"/>
            <p:cNvGrpSpPr/>
            <p:nvPr/>
          </p:nvGrpSpPr>
          <p:grpSpPr>
            <a:xfrm>
              <a:off x="524241" y="3429000"/>
              <a:ext cx="11091264" cy="2639845"/>
              <a:chOff x="524241" y="3429000"/>
              <a:chExt cx="11091264" cy="2639845"/>
            </a:xfrm>
          </p:grpSpPr>
          <p:grpSp>
            <p:nvGrpSpPr>
              <p:cNvPr id="71" name="组合 70" descr="fdd78145-ca01-4c53-aa02-2ba08287c0c4"/>
              <p:cNvGrpSpPr/>
              <p:nvPr/>
            </p:nvGrpSpPr>
            <p:grpSpPr>
              <a:xfrm>
                <a:off x="524241" y="3429000"/>
                <a:ext cx="2097763" cy="2639845"/>
                <a:chOff x="689951" y="3429000"/>
                <a:chExt cx="2097763" cy="2639845"/>
              </a:xfrm>
            </p:grpSpPr>
            <p:grpSp>
              <p:nvGrpSpPr>
                <p:cNvPr id="39" name="组合 38" descr="8faad9d6-4191-436e-bffb-8164043d4bb6"/>
                <p:cNvGrpSpPr/>
                <p:nvPr/>
              </p:nvGrpSpPr>
              <p:grpSpPr>
                <a:xfrm>
                  <a:off x="689951" y="4268845"/>
                  <a:ext cx="2097763" cy="1800000"/>
                  <a:chOff x="5896925" y="1574047"/>
                  <a:chExt cx="2097763" cy="1800000"/>
                </a:xfrm>
              </p:grpSpPr>
              <p:sp>
                <p:nvSpPr>
                  <p:cNvPr id="43" name="矩形: 圆角 42" descr="d37ad566-8d9f-4b43-9503-106939c196d0"/>
                  <p:cNvSpPr/>
                  <p:nvPr/>
                </p:nvSpPr>
                <p:spPr>
                  <a:xfrm>
                    <a:off x="5896925" y="1574047"/>
                    <a:ext cx="2097763" cy="1800000"/>
                  </a:xfrm>
                  <a:prstGeom prst="roundRect">
                    <a:avLst/>
                  </a:prstGeom>
                  <a:solidFill>
                    <a:schemeClr val="tx1">
                      <a:lumMod val="25000"/>
                      <a:lumOff val="75000"/>
                      <a:alpha val="20000"/>
                    </a:schemeClr>
                  </a:solidFill>
                  <a:ln w="605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l"/>
                  </a:p>
                </p:txBody>
              </p:sp>
              <p:grpSp>
                <p:nvGrpSpPr>
                  <p:cNvPr id="44" name="组合 43" descr="8755a7ad-be21-4762-9998-bc4b7c047536"/>
                  <p:cNvGrpSpPr/>
                  <p:nvPr/>
                </p:nvGrpSpPr>
                <p:grpSpPr>
                  <a:xfrm>
                    <a:off x="5949179" y="1827631"/>
                    <a:ext cx="1969193" cy="1327527"/>
                    <a:chOff x="7028302" y="4924859"/>
                    <a:chExt cx="2338273" cy="957880"/>
                  </a:xfrm>
                  <a:noFill/>
                </p:grpSpPr>
                <p:sp>
                  <p:nvSpPr>
                    <p:cNvPr id="45" name="Bullet1" descr="5bf2cfea-02fa-42be-acf1-895b7c5f7e87"/>
                    <p:cNvSpPr/>
                    <p:nvPr/>
                  </p:nvSpPr>
                  <p:spPr>
                    <a:xfrm>
                      <a:off x="7028303" y="4924859"/>
                      <a:ext cx="2338272" cy="331017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tIns="90000" bIns="90000" rtlCol="0" anchor="b" anchorCtr="false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en-US" sz="1800" b="1" i="0" u="none">
                          <a:solidFill>
                            <a:srgbClr val="000000"/>
                          </a:solidFill>
                          <a:ea typeface="微软雅黑"/>
                        </a:rPr>
                        <a:t>指导公开</a:t>
                      </a:r>
                      <a:endParaRPr lang="en-US" sz="1800" b="1" i="0" u="none">
                        <a:solidFill>
                          <a:srgbClr val="000000"/>
                        </a:solidFill>
                        <a:ea typeface="微软雅黑"/>
                      </a:endParaRPr>
                    </a:p>
                  </p:txBody>
                </p:sp>
                <p:sp>
                  <p:nvSpPr>
                    <p:cNvPr id="46" name="Text1" descr="a01564f0-b715-413f-9f25-fe1561a89548"/>
                    <p:cNvSpPr/>
                    <p:nvPr/>
                  </p:nvSpPr>
                  <p:spPr>
                    <a:xfrm>
                      <a:off x="7028302" y="5205593"/>
                      <a:ext cx="2338272" cy="67714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108000" tIns="108000" rIns="108000" bIns="108000" rtlCol="0" anchor="t" anchorCtr="false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ea typeface="微软雅黑"/>
                        </a:rPr>
                        <a:t>指导村（社区）开展 “三资” 公开公示工作，提高透明度。</a:t>
                      </a:r>
                      <a:endParaRPr lang="en-US" sz="1200" b="0" i="0" u="none">
                        <a:solidFill>
                          <a:srgbClr val="000000"/>
                        </a:solidFill>
                        <a:ea typeface="微软雅黑"/>
                      </a:endParaRPr>
                    </a:p>
                  </p:txBody>
                </p:sp>
              </p:grpSp>
            </p:grpSp>
            <p:grpSp>
              <p:nvGrpSpPr>
                <p:cNvPr id="40" name="组合 39" descr="40ed7cec-0e86-4b1e-98e8-f258f87ec32b"/>
                <p:cNvGrpSpPr/>
                <p:nvPr/>
              </p:nvGrpSpPr>
              <p:grpSpPr>
                <a:xfrm>
                  <a:off x="1533398" y="3429000"/>
                  <a:ext cx="540000" cy="540000"/>
                  <a:chOff x="6096000" y="3294813"/>
                  <a:chExt cx="540000" cy="540000"/>
                </a:xfrm>
              </p:grpSpPr>
              <p:sp>
                <p:nvSpPr>
                  <p:cNvPr id="41" name="TextBox 41" descr="1b9d223d-ed60-43cd-888e-a88c9213e75b"/>
                  <p:cNvSpPr txBox="true"/>
                  <p:nvPr/>
                </p:nvSpPr>
                <p:spPr>
                  <a:xfrm>
                    <a:off x="6096000" y="3294813"/>
                    <a:ext cx="540000" cy="540000"/>
                  </a:xfrm>
                  <a:prstGeom prst="ellipse">
                    <a:avLst/>
                  </a:prstGeom>
                  <a:solidFill>
                    <a:schemeClr val="accent1"/>
                  </a:solidFill>
                </p:spPr>
                <p:txBody>
                  <a:bodyPr wrap="square" lIns="108000" tIns="108000" rIns="108000" bIns="108000" rtlCol="0" anchor="ctr" anchorCtr="false">
                    <a:normAutofit fontScale="85000" lnSpcReduction="10000"/>
                  </a:bodyPr>
                  <a:lstStyle/>
                  <a:p>
                    <a:pPr algn="ctr">
                      <a:lnSpc>
                        <a:spcPct val="108000"/>
                      </a:lnSpc>
                    </a:pPr>
                  </a:p>
                </p:txBody>
              </p:sp>
              <p:sp>
                <p:nvSpPr>
                  <p:cNvPr id="42" name="Icon1" descr="bf4d8524-b6cc-4ab3-b8a9-8ea955fd03b5"/>
                  <p:cNvSpPr/>
                  <p:nvPr/>
                </p:nvSpPr>
                <p:spPr>
                  <a:xfrm>
                    <a:off x="6252886" y="3427110"/>
                    <a:ext cx="226228" cy="275406"/>
                  </a:xfrm>
                  <a:custGeom>
                    <a:avLst/>
                    <a:gdLst>
                      <a:gd name="connsiteX0" fmla="*/ 284197 w 438150"/>
                      <a:gd name="connsiteY0" fmla="*/ 621 h 533400"/>
                      <a:gd name="connsiteX1" fmla="*/ 286102 w 438150"/>
                      <a:gd name="connsiteY1" fmla="*/ 621 h 533400"/>
                      <a:gd name="connsiteX2" fmla="*/ 286102 w 438150"/>
                      <a:gd name="connsiteY2" fmla="*/ 124446 h 533400"/>
                      <a:gd name="connsiteX3" fmla="*/ 286102 w 438150"/>
                      <a:gd name="connsiteY3" fmla="*/ 126351 h 533400"/>
                      <a:gd name="connsiteX4" fmla="*/ 314677 w 438150"/>
                      <a:gd name="connsiteY4" fmla="*/ 153021 h 533400"/>
                      <a:gd name="connsiteX5" fmla="*/ 314677 w 438150"/>
                      <a:gd name="connsiteY5" fmla="*/ 153021 h 533400"/>
                      <a:gd name="connsiteX6" fmla="*/ 438502 w 438150"/>
                      <a:gd name="connsiteY6" fmla="*/ 153021 h 533400"/>
                      <a:gd name="connsiteX7" fmla="*/ 438502 w 438150"/>
                      <a:gd name="connsiteY7" fmla="*/ 154926 h 533400"/>
                      <a:gd name="connsiteX8" fmla="*/ 438502 w 438150"/>
                      <a:gd name="connsiteY8" fmla="*/ 505446 h 533400"/>
                      <a:gd name="connsiteX9" fmla="*/ 409927 w 438150"/>
                      <a:gd name="connsiteY9" fmla="*/ 534021 h 533400"/>
                      <a:gd name="connsiteX10" fmla="*/ 28927 w 438150"/>
                      <a:gd name="connsiteY10" fmla="*/ 534021 h 533400"/>
                      <a:gd name="connsiteX11" fmla="*/ 352 w 438150"/>
                      <a:gd name="connsiteY11" fmla="*/ 505446 h 533400"/>
                      <a:gd name="connsiteX12" fmla="*/ 352 w 438150"/>
                      <a:gd name="connsiteY12" fmla="*/ 29196 h 533400"/>
                      <a:gd name="connsiteX13" fmla="*/ 28927 w 438150"/>
                      <a:gd name="connsiteY13" fmla="*/ 621 h 533400"/>
                      <a:gd name="connsiteX14" fmla="*/ 284197 w 438150"/>
                      <a:gd name="connsiteY14" fmla="*/ 621 h 533400"/>
                      <a:gd name="connsiteX15" fmla="*/ 248002 w 438150"/>
                      <a:gd name="connsiteY15" fmla="*/ 200646 h 533400"/>
                      <a:gd name="connsiteX16" fmla="*/ 152752 w 438150"/>
                      <a:gd name="connsiteY16" fmla="*/ 200646 h 533400"/>
                      <a:gd name="connsiteX17" fmla="*/ 152752 w 438150"/>
                      <a:gd name="connsiteY17" fmla="*/ 410196 h 533400"/>
                      <a:gd name="connsiteX18" fmla="*/ 171802 w 438150"/>
                      <a:gd name="connsiteY18" fmla="*/ 410196 h 533400"/>
                      <a:gd name="connsiteX19" fmla="*/ 171802 w 438150"/>
                      <a:gd name="connsiteY19" fmla="*/ 314946 h 533400"/>
                      <a:gd name="connsiteX20" fmla="*/ 248002 w 438150"/>
                      <a:gd name="connsiteY20" fmla="*/ 314946 h 533400"/>
                      <a:gd name="connsiteX21" fmla="*/ 249907 w 438150"/>
                      <a:gd name="connsiteY21" fmla="*/ 314946 h 533400"/>
                      <a:gd name="connsiteX22" fmla="*/ 305152 w 438150"/>
                      <a:gd name="connsiteY22" fmla="*/ 257796 h 533400"/>
                      <a:gd name="connsiteX23" fmla="*/ 248002 w 438150"/>
                      <a:gd name="connsiteY23" fmla="*/ 200646 h 533400"/>
                      <a:gd name="connsiteX24" fmla="*/ 248002 w 438150"/>
                      <a:gd name="connsiteY24" fmla="*/ 200646 h 533400"/>
                      <a:gd name="connsiteX25" fmla="*/ 248002 w 438150"/>
                      <a:gd name="connsiteY25" fmla="*/ 219696 h 533400"/>
                      <a:gd name="connsiteX26" fmla="*/ 286102 w 438150"/>
                      <a:gd name="connsiteY26" fmla="*/ 257796 h 533400"/>
                      <a:gd name="connsiteX27" fmla="*/ 248002 w 438150"/>
                      <a:gd name="connsiteY27" fmla="*/ 295896 h 533400"/>
                      <a:gd name="connsiteX28" fmla="*/ 248002 w 438150"/>
                      <a:gd name="connsiteY28" fmla="*/ 295896 h 533400"/>
                      <a:gd name="connsiteX29" fmla="*/ 171802 w 438150"/>
                      <a:gd name="connsiteY29" fmla="*/ 295896 h 533400"/>
                      <a:gd name="connsiteX30" fmla="*/ 171802 w 438150"/>
                      <a:gd name="connsiteY30" fmla="*/ 219696 h 533400"/>
                      <a:gd name="connsiteX31" fmla="*/ 248002 w 438150"/>
                      <a:gd name="connsiteY31" fmla="*/ 219696 h 533400"/>
                      <a:gd name="connsiteX32" fmla="*/ 428977 w 438150"/>
                      <a:gd name="connsiteY32" fmla="*/ 133971 h 533400"/>
                      <a:gd name="connsiteX33" fmla="*/ 314677 w 438150"/>
                      <a:gd name="connsiteY33" fmla="*/ 133971 h 533400"/>
                      <a:gd name="connsiteX34" fmla="*/ 313724 w 438150"/>
                      <a:gd name="connsiteY34" fmla="*/ 133971 h 533400"/>
                      <a:gd name="connsiteX35" fmla="*/ 305152 w 438150"/>
                      <a:gd name="connsiteY35" fmla="*/ 124446 h 533400"/>
                      <a:gd name="connsiteX36" fmla="*/ 305152 w 438150"/>
                      <a:gd name="connsiteY36" fmla="*/ 124446 h 533400"/>
                      <a:gd name="connsiteX37" fmla="*/ 305152 w 438150"/>
                      <a:gd name="connsiteY37" fmla="*/ 10146 h 533400"/>
                      <a:gd name="connsiteX38" fmla="*/ 428977 w 438150"/>
                      <a:gd name="connsiteY38" fmla="*/ 133971 h 533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38150" h="533400">
                        <a:moveTo>
                          <a:pt x="284197" y="621"/>
                        </a:moveTo>
                        <a:cubicBezTo>
                          <a:pt x="285149" y="621"/>
                          <a:pt x="286102" y="621"/>
                          <a:pt x="286102" y="621"/>
                        </a:cubicBezTo>
                        <a:lnTo>
                          <a:pt x="286102" y="124446"/>
                        </a:lnTo>
                        <a:lnTo>
                          <a:pt x="286102" y="126351"/>
                        </a:lnTo>
                        <a:cubicBezTo>
                          <a:pt x="287055" y="141591"/>
                          <a:pt x="299437" y="153021"/>
                          <a:pt x="314677" y="153021"/>
                        </a:cubicBezTo>
                        <a:lnTo>
                          <a:pt x="314677" y="153021"/>
                        </a:lnTo>
                        <a:lnTo>
                          <a:pt x="438502" y="153021"/>
                        </a:lnTo>
                        <a:cubicBezTo>
                          <a:pt x="438502" y="153974"/>
                          <a:pt x="438502" y="154926"/>
                          <a:pt x="438502" y="154926"/>
                        </a:cubicBezTo>
                        <a:lnTo>
                          <a:pt x="438502" y="505446"/>
                        </a:lnTo>
                        <a:cubicBezTo>
                          <a:pt x="438502" y="521639"/>
                          <a:pt x="426120" y="534021"/>
                          <a:pt x="409927" y="534021"/>
                        </a:cubicBezTo>
                        <a:lnTo>
                          <a:pt x="28927" y="534021"/>
                        </a:lnTo>
                        <a:cubicBezTo>
                          <a:pt x="12734" y="534021"/>
                          <a:pt x="352" y="521639"/>
                          <a:pt x="352" y="505446"/>
                        </a:cubicBezTo>
                        <a:lnTo>
                          <a:pt x="352" y="29196"/>
                        </a:lnTo>
                        <a:cubicBezTo>
                          <a:pt x="352" y="13004"/>
                          <a:pt x="12734" y="621"/>
                          <a:pt x="28927" y="621"/>
                        </a:cubicBezTo>
                        <a:lnTo>
                          <a:pt x="284197" y="621"/>
                        </a:lnTo>
                        <a:close/>
                        <a:moveTo>
                          <a:pt x="248002" y="200646"/>
                        </a:moveTo>
                        <a:lnTo>
                          <a:pt x="152752" y="200646"/>
                        </a:lnTo>
                        <a:lnTo>
                          <a:pt x="152752" y="410196"/>
                        </a:lnTo>
                        <a:lnTo>
                          <a:pt x="171802" y="410196"/>
                        </a:lnTo>
                        <a:lnTo>
                          <a:pt x="171802" y="314946"/>
                        </a:lnTo>
                        <a:lnTo>
                          <a:pt x="248002" y="314946"/>
                        </a:lnTo>
                        <a:lnTo>
                          <a:pt x="249907" y="314946"/>
                        </a:lnTo>
                        <a:cubicBezTo>
                          <a:pt x="280387" y="313994"/>
                          <a:pt x="305152" y="288276"/>
                          <a:pt x="305152" y="257796"/>
                        </a:cubicBezTo>
                        <a:cubicBezTo>
                          <a:pt x="305152" y="226364"/>
                          <a:pt x="279434" y="200646"/>
                          <a:pt x="248002" y="200646"/>
                        </a:cubicBezTo>
                        <a:lnTo>
                          <a:pt x="248002" y="200646"/>
                        </a:lnTo>
                        <a:close/>
                        <a:moveTo>
                          <a:pt x="248002" y="219696"/>
                        </a:moveTo>
                        <a:cubicBezTo>
                          <a:pt x="268957" y="219696"/>
                          <a:pt x="286102" y="236841"/>
                          <a:pt x="286102" y="257796"/>
                        </a:cubicBezTo>
                        <a:cubicBezTo>
                          <a:pt x="286102" y="278751"/>
                          <a:pt x="268957" y="295896"/>
                          <a:pt x="248002" y="295896"/>
                        </a:cubicBezTo>
                        <a:lnTo>
                          <a:pt x="248002" y="295896"/>
                        </a:lnTo>
                        <a:lnTo>
                          <a:pt x="171802" y="295896"/>
                        </a:lnTo>
                        <a:lnTo>
                          <a:pt x="171802" y="219696"/>
                        </a:lnTo>
                        <a:lnTo>
                          <a:pt x="248002" y="219696"/>
                        </a:lnTo>
                        <a:close/>
                        <a:moveTo>
                          <a:pt x="428977" y="133971"/>
                        </a:moveTo>
                        <a:lnTo>
                          <a:pt x="314677" y="133971"/>
                        </a:lnTo>
                        <a:lnTo>
                          <a:pt x="313724" y="133971"/>
                        </a:lnTo>
                        <a:cubicBezTo>
                          <a:pt x="308962" y="133019"/>
                          <a:pt x="305152" y="129209"/>
                          <a:pt x="305152" y="124446"/>
                        </a:cubicBezTo>
                        <a:lnTo>
                          <a:pt x="305152" y="124446"/>
                        </a:lnTo>
                        <a:lnTo>
                          <a:pt x="305152" y="10146"/>
                        </a:lnTo>
                        <a:lnTo>
                          <a:pt x="428977" y="133971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l"/>
                  </a:p>
                </p:txBody>
              </p:sp>
            </p:grpSp>
          </p:grpSp>
          <p:grpSp>
            <p:nvGrpSpPr>
              <p:cNvPr id="6" name="组合 5" descr="8d5f75eb-6875-499e-ab83-e22a1f6011d7"/>
              <p:cNvGrpSpPr/>
              <p:nvPr/>
            </p:nvGrpSpPr>
            <p:grpSpPr>
              <a:xfrm>
                <a:off x="2820450" y="3429000"/>
                <a:ext cx="2097763" cy="2639845"/>
                <a:chOff x="3615465" y="3429000"/>
                <a:chExt cx="2097763" cy="2639845"/>
              </a:xfrm>
            </p:grpSpPr>
            <p:grpSp>
              <p:nvGrpSpPr>
                <p:cNvPr id="29" name="组合 28" descr="96c978b5-b7e9-4031-8d4f-43d17110bec1"/>
                <p:cNvGrpSpPr/>
                <p:nvPr/>
              </p:nvGrpSpPr>
              <p:grpSpPr>
                <a:xfrm>
                  <a:off x="3615465" y="4268845"/>
                  <a:ext cx="2097763" cy="1800000"/>
                  <a:chOff x="5960704" y="1574047"/>
                  <a:chExt cx="2097763" cy="1800000"/>
                </a:xfrm>
              </p:grpSpPr>
              <p:sp>
                <p:nvSpPr>
                  <p:cNvPr id="33" name="矩形: 圆角 32" descr="347d9a32-b906-4023-bb27-b3a9a288e1f0"/>
                  <p:cNvSpPr/>
                  <p:nvPr/>
                </p:nvSpPr>
                <p:spPr>
                  <a:xfrm>
                    <a:off x="5960704" y="1574047"/>
                    <a:ext cx="2097763" cy="1800000"/>
                  </a:xfrm>
                  <a:prstGeom prst="roundRect">
                    <a:avLst/>
                  </a:prstGeom>
                  <a:solidFill>
                    <a:schemeClr val="tx1">
                      <a:lumMod val="25000"/>
                      <a:lumOff val="75000"/>
                      <a:alpha val="20000"/>
                    </a:schemeClr>
                  </a:solidFill>
                  <a:ln w="605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l"/>
                  </a:p>
                </p:txBody>
              </p:sp>
              <p:grpSp>
                <p:nvGrpSpPr>
                  <p:cNvPr id="34" name="组合 33" descr="451527bb-ce5c-4b48-8486-f50533a91db2"/>
                  <p:cNvGrpSpPr/>
                  <p:nvPr/>
                </p:nvGrpSpPr>
                <p:grpSpPr>
                  <a:xfrm>
                    <a:off x="6025776" y="1827631"/>
                    <a:ext cx="1969192" cy="1327527"/>
                    <a:chOff x="7119256" y="4924859"/>
                    <a:chExt cx="2338272" cy="957880"/>
                  </a:xfrm>
                  <a:noFill/>
                </p:grpSpPr>
                <p:sp>
                  <p:nvSpPr>
                    <p:cNvPr id="35" name="Bullet2" descr="35940df6-d37e-4465-a660-0b6923f38126"/>
                    <p:cNvSpPr/>
                    <p:nvPr/>
                  </p:nvSpPr>
                  <p:spPr>
                    <a:xfrm>
                      <a:off x="7119256" y="4924859"/>
                      <a:ext cx="2338272" cy="331017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tIns="90000" bIns="90000" rtlCol="0" anchor="b" anchorCtr="false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en-US" sz="1800" b="1" i="0" u="none">
                          <a:solidFill>
                            <a:srgbClr val="000000"/>
                          </a:solidFill>
                          <a:ea typeface="微软雅黑"/>
                        </a:rPr>
                        <a:t>组织抽查</a:t>
                      </a:r>
                      <a:endParaRPr lang="en-US" sz="1800" b="1" i="0" u="none">
                        <a:solidFill>
                          <a:srgbClr val="000000"/>
                        </a:solidFill>
                        <a:ea typeface="微软雅黑"/>
                      </a:endParaRPr>
                    </a:p>
                  </p:txBody>
                </p:sp>
                <p:sp>
                  <p:nvSpPr>
                    <p:cNvPr id="36" name="Text2" descr="30f41578-e54a-42d5-9e47-5ef3088c64a2"/>
                    <p:cNvSpPr/>
                    <p:nvPr/>
                  </p:nvSpPr>
                  <p:spPr>
                    <a:xfrm>
                      <a:off x="7119256" y="5205593"/>
                      <a:ext cx="2338272" cy="67714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108000" tIns="108000" rIns="108000" bIns="108000" rtlCol="0" anchor="t" anchorCtr="false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ea typeface="微软雅黑"/>
                        </a:rPr>
                        <a:t>定期组织对村（社区）财务公开执行情况的抽查。</a:t>
                      </a:r>
                      <a:endParaRPr lang="en-US" sz="1200" b="0" i="0" u="none">
                        <a:solidFill>
                          <a:srgbClr val="000000"/>
                        </a:solidFill>
                        <a:ea typeface="微软雅黑"/>
                      </a:endParaRPr>
                    </a:p>
                  </p:txBody>
                </p:sp>
              </p:grpSp>
            </p:grpSp>
            <p:grpSp>
              <p:nvGrpSpPr>
                <p:cNvPr id="30" name="组合 29" descr="f0f640cd-aaae-42e1-9ef5-98e53a93a1d5"/>
                <p:cNvGrpSpPr/>
                <p:nvPr/>
              </p:nvGrpSpPr>
              <p:grpSpPr>
                <a:xfrm>
                  <a:off x="4395133" y="3429000"/>
                  <a:ext cx="540000" cy="540000"/>
                  <a:chOff x="4584079" y="5599496"/>
                  <a:chExt cx="540000" cy="540000"/>
                </a:xfrm>
              </p:grpSpPr>
              <p:sp>
                <p:nvSpPr>
                  <p:cNvPr id="31" name="TextBox 31" descr="40040208-d713-4e2c-922d-9f9ada3778f8"/>
                  <p:cNvSpPr txBox="true"/>
                  <p:nvPr/>
                </p:nvSpPr>
                <p:spPr>
                  <a:xfrm>
                    <a:off x="4584079" y="5599496"/>
                    <a:ext cx="540000" cy="540000"/>
                  </a:xfrm>
                  <a:prstGeom prst="ellipse">
                    <a:avLst/>
                  </a:prstGeom>
                  <a:solidFill>
                    <a:schemeClr val="accent1"/>
                  </a:solidFill>
                </p:spPr>
                <p:txBody>
                  <a:bodyPr wrap="square" lIns="108000" tIns="108000" rIns="108000" bIns="108000" rtlCol="0" anchor="ctr" anchorCtr="false">
                    <a:normAutofit fontScale="85000" lnSpcReduction="1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>
                      <a:lnSpc>
                        <a:spcPct val="108000"/>
                      </a:lnSpc>
                    </a:pPr>
                  </a:p>
                </p:txBody>
              </p:sp>
              <p:sp>
                <p:nvSpPr>
                  <p:cNvPr id="32" name="Icon2" descr="e4dbcc99-0148-4072-8d0e-d61de586a57b"/>
                  <p:cNvSpPr/>
                  <p:nvPr/>
                </p:nvSpPr>
                <p:spPr>
                  <a:xfrm>
                    <a:off x="4716376" y="5766219"/>
                    <a:ext cx="275406" cy="206554"/>
                  </a:xfrm>
                  <a:custGeom>
                    <a:avLst/>
                    <a:gdLst>
                      <a:gd name="connsiteX0" fmla="*/ 505433 w 533400"/>
                      <a:gd name="connsiteY0" fmla="*/ 621 h 400050"/>
                      <a:gd name="connsiteX1" fmla="*/ 534008 w 533400"/>
                      <a:gd name="connsiteY1" fmla="*/ 29196 h 400050"/>
                      <a:gd name="connsiteX2" fmla="*/ 534008 w 533400"/>
                      <a:gd name="connsiteY2" fmla="*/ 372096 h 400050"/>
                      <a:gd name="connsiteX3" fmla="*/ 505433 w 533400"/>
                      <a:gd name="connsiteY3" fmla="*/ 400671 h 400050"/>
                      <a:gd name="connsiteX4" fmla="*/ 29183 w 533400"/>
                      <a:gd name="connsiteY4" fmla="*/ 400671 h 400050"/>
                      <a:gd name="connsiteX5" fmla="*/ 608 w 533400"/>
                      <a:gd name="connsiteY5" fmla="*/ 372096 h 400050"/>
                      <a:gd name="connsiteX6" fmla="*/ 608 w 533400"/>
                      <a:gd name="connsiteY6" fmla="*/ 29196 h 400050"/>
                      <a:gd name="connsiteX7" fmla="*/ 29183 w 533400"/>
                      <a:gd name="connsiteY7" fmla="*/ 621 h 400050"/>
                      <a:gd name="connsiteX8" fmla="*/ 505433 w 533400"/>
                      <a:gd name="connsiteY8" fmla="*/ 621 h 400050"/>
                      <a:gd name="connsiteX9" fmla="*/ 391133 w 533400"/>
                      <a:gd name="connsiteY9" fmla="*/ 198741 h 400050"/>
                      <a:gd name="connsiteX10" fmla="*/ 351128 w 533400"/>
                      <a:gd name="connsiteY10" fmla="*/ 204456 h 400050"/>
                      <a:gd name="connsiteX11" fmla="*/ 351128 w 533400"/>
                      <a:gd name="connsiteY11" fmla="*/ 204456 h 400050"/>
                      <a:gd name="connsiteX12" fmla="*/ 267308 w 533400"/>
                      <a:gd name="connsiteY12" fmla="*/ 315899 h 400050"/>
                      <a:gd name="connsiteX13" fmla="*/ 264451 w 533400"/>
                      <a:gd name="connsiteY13" fmla="*/ 318756 h 400050"/>
                      <a:gd name="connsiteX14" fmla="*/ 224446 w 533400"/>
                      <a:gd name="connsiteY14" fmla="*/ 318756 h 400050"/>
                      <a:gd name="connsiteX15" fmla="*/ 224446 w 533400"/>
                      <a:gd name="connsiteY15" fmla="*/ 318756 h 400050"/>
                      <a:gd name="connsiteX16" fmla="*/ 162533 w 533400"/>
                      <a:gd name="connsiteY16" fmla="*/ 257796 h 400050"/>
                      <a:gd name="connsiteX17" fmla="*/ 160628 w 533400"/>
                      <a:gd name="connsiteY17" fmla="*/ 255891 h 400050"/>
                      <a:gd name="connsiteX18" fmla="*/ 120623 w 533400"/>
                      <a:gd name="connsiteY18" fmla="*/ 259701 h 400050"/>
                      <a:gd name="connsiteX19" fmla="*/ 120623 w 533400"/>
                      <a:gd name="connsiteY19" fmla="*/ 259701 h 400050"/>
                      <a:gd name="connsiteX20" fmla="*/ 32993 w 533400"/>
                      <a:gd name="connsiteY20" fmla="*/ 366381 h 400050"/>
                      <a:gd name="connsiteX21" fmla="*/ 31088 w 533400"/>
                      <a:gd name="connsiteY21" fmla="*/ 372096 h 400050"/>
                      <a:gd name="connsiteX22" fmla="*/ 40613 w 533400"/>
                      <a:gd name="connsiteY22" fmla="*/ 381621 h 400050"/>
                      <a:gd name="connsiteX23" fmla="*/ 40613 w 533400"/>
                      <a:gd name="connsiteY23" fmla="*/ 381621 h 400050"/>
                      <a:gd name="connsiteX24" fmla="*/ 497813 w 533400"/>
                      <a:gd name="connsiteY24" fmla="*/ 381621 h 400050"/>
                      <a:gd name="connsiteX25" fmla="*/ 503528 w 533400"/>
                      <a:gd name="connsiteY25" fmla="*/ 379716 h 400050"/>
                      <a:gd name="connsiteX26" fmla="*/ 506386 w 533400"/>
                      <a:gd name="connsiteY26" fmla="*/ 366381 h 400050"/>
                      <a:gd name="connsiteX27" fmla="*/ 506386 w 533400"/>
                      <a:gd name="connsiteY27" fmla="*/ 366381 h 400050"/>
                      <a:gd name="connsiteX28" fmla="*/ 398753 w 533400"/>
                      <a:gd name="connsiteY28" fmla="*/ 205409 h 400050"/>
                      <a:gd name="connsiteX29" fmla="*/ 391133 w 533400"/>
                      <a:gd name="connsiteY29" fmla="*/ 198741 h 400050"/>
                      <a:gd name="connsiteX30" fmla="*/ 95858 w 533400"/>
                      <a:gd name="connsiteY30" fmla="*/ 57771 h 400050"/>
                      <a:gd name="connsiteX31" fmla="*/ 57758 w 533400"/>
                      <a:gd name="connsiteY31" fmla="*/ 95871 h 400050"/>
                      <a:gd name="connsiteX32" fmla="*/ 95858 w 533400"/>
                      <a:gd name="connsiteY32" fmla="*/ 133971 h 400050"/>
                      <a:gd name="connsiteX33" fmla="*/ 133958 w 533400"/>
                      <a:gd name="connsiteY33" fmla="*/ 95871 h 400050"/>
                      <a:gd name="connsiteX34" fmla="*/ 95858 w 533400"/>
                      <a:gd name="connsiteY34" fmla="*/ 57771 h 400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533400" h="400050">
                        <a:moveTo>
                          <a:pt x="505433" y="621"/>
                        </a:moveTo>
                        <a:cubicBezTo>
                          <a:pt x="521626" y="621"/>
                          <a:pt x="534008" y="13004"/>
                          <a:pt x="534008" y="29196"/>
                        </a:cubicBezTo>
                        <a:lnTo>
                          <a:pt x="534008" y="372096"/>
                        </a:lnTo>
                        <a:cubicBezTo>
                          <a:pt x="534008" y="388289"/>
                          <a:pt x="521626" y="400671"/>
                          <a:pt x="505433" y="400671"/>
                        </a:cubicBezTo>
                        <a:lnTo>
                          <a:pt x="29183" y="400671"/>
                        </a:lnTo>
                        <a:cubicBezTo>
                          <a:pt x="12990" y="400671"/>
                          <a:pt x="608" y="388289"/>
                          <a:pt x="608" y="372096"/>
                        </a:cubicBezTo>
                        <a:lnTo>
                          <a:pt x="608" y="29196"/>
                        </a:lnTo>
                        <a:cubicBezTo>
                          <a:pt x="608" y="13004"/>
                          <a:pt x="12990" y="621"/>
                          <a:pt x="29183" y="621"/>
                        </a:cubicBezTo>
                        <a:lnTo>
                          <a:pt x="505433" y="621"/>
                        </a:lnTo>
                        <a:close/>
                        <a:moveTo>
                          <a:pt x="391133" y="198741"/>
                        </a:moveTo>
                        <a:cubicBezTo>
                          <a:pt x="378751" y="189216"/>
                          <a:pt x="360653" y="192074"/>
                          <a:pt x="351128" y="204456"/>
                        </a:cubicBezTo>
                        <a:lnTo>
                          <a:pt x="351128" y="204456"/>
                        </a:lnTo>
                        <a:lnTo>
                          <a:pt x="267308" y="315899"/>
                        </a:lnTo>
                        <a:cubicBezTo>
                          <a:pt x="266355" y="316851"/>
                          <a:pt x="265403" y="317804"/>
                          <a:pt x="264451" y="318756"/>
                        </a:cubicBezTo>
                        <a:cubicBezTo>
                          <a:pt x="253021" y="330186"/>
                          <a:pt x="234923" y="330186"/>
                          <a:pt x="224446" y="318756"/>
                        </a:cubicBezTo>
                        <a:lnTo>
                          <a:pt x="224446" y="318756"/>
                        </a:lnTo>
                        <a:lnTo>
                          <a:pt x="162533" y="257796"/>
                        </a:lnTo>
                        <a:cubicBezTo>
                          <a:pt x="161580" y="256844"/>
                          <a:pt x="161580" y="256844"/>
                          <a:pt x="160628" y="255891"/>
                        </a:cubicBezTo>
                        <a:cubicBezTo>
                          <a:pt x="148246" y="245414"/>
                          <a:pt x="130148" y="247319"/>
                          <a:pt x="120623" y="259701"/>
                        </a:cubicBezTo>
                        <a:lnTo>
                          <a:pt x="120623" y="259701"/>
                        </a:lnTo>
                        <a:lnTo>
                          <a:pt x="32993" y="366381"/>
                        </a:lnTo>
                        <a:cubicBezTo>
                          <a:pt x="32040" y="368286"/>
                          <a:pt x="31088" y="370191"/>
                          <a:pt x="31088" y="372096"/>
                        </a:cubicBezTo>
                        <a:cubicBezTo>
                          <a:pt x="31088" y="377811"/>
                          <a:pt x="34898" y="381621"/>
                          <a:pt x="40613" y="381621"/>
                        </a:cubicBezTo>
                        <a:lnTo>
                          <a:pt x="40613" y="381621"/>
                        </a:lnTo>
                        <a:lnTo>
                          <a:pt x="497813" y="381621"/>
                        </a:lnTo>
                        <a:cubicBezTo>
                          <a:pt x="499718" y="381621"/>
                          <a:pt x="501623" y="380669"/>
                          <a:pt x="503528" y="379716"/>
                        </a:cubicBezTo>
                        <a:cubicBezTo>
                          <a:pt x="508290" y="376859"/>
                          <a:pt x="509243" y="371144"/>
                          <a:pt x="506386" y="366381"/>
                        </a:cubicBezTo>
                        <a:lnTo>
                          <a:pt x="506386" y="366381"/>
                        </a:lnTo>
                        <a:lnTo>
                          <a:pt x="398753" y="205409"/>
                        </a:lnTo>
                        <a:cubicBezTo>
                          <a:pt x="395896" y="202551"/>
                          <a:pt x="393990" y="200646"/>
                          <a:pt x="391133" y="198741"/>
                        </a:cubicBezTo>
                        <a:close/>
                        <a:moveTo>
                          <a:pt x="95858" y="57771"/>
                        </a:moveTo>
                        <a:cubicBezTo>
                          <a:pt x="74903" y="57771"/>
                          <a:pt x="57758" y="74916"/>
                          <a:pt x="57758" y="95871"/>
                        </a:cubicBezTo>
                        <a:cubicBezTo>
                          <a:pt x="57758" y="116826"/>
                          <a:pt x="74903" y="133971"/>
                          <a:pt x="95858" y="133971"/>
                        </a:cubicBezTo>
                        <a:cubicBezTo>
                          <a:pt x="116813" y="133971"/>
                          <a:pt x="133958" y="116826"/>
                          <a:pt x="133958" y="95871"/>
                        </a:cubicBezTo>
                        <a:cubicBezTo>
                          <a:pt x="133958" y="74916"/>
                          <a:pt x="116813" y="57771"/>
                          <a:pt x="95858" y="57771"/>
                        </a:cubicBezTo>
                        <a:close/>
                      </a:path>
                    </a:pathLst>
                  </a:custGeom>
                  <a:solidFill>
                    <a:srgbClr val="F8F8F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l"/>
                  </a:p>
                </p:txBody>
              </p:sp>
            </p:grpSp>
          </p:grpSp>
          <p:grpSp>
            <p:nvGrpSpPr>
              <p:cNvPr id="7" name="组合 6" descr="3e2a65c0-9004-4615-a6e2-4f9a62662067"/>
              <p:cNvGrpSpPr/>
              <p:nvPr/>
            </p:nvGrpSpPr>
            <p:grpSpPr>
              <a:xfrm>
                <a:off x="5052880" y="3429000"/>
                <a:ext cx="2097763" cy="2639845"/>
                <a:chOff x="6477200" y="3429000"/>
                <a:chExt cx="2097763" cy="2639845"/>
              </a:xfrm>
            </p:grpSpPr>
            <p:grpSp>
              <p:nvGrpSpPr>
                <p:cNvPr id="20" name="组合 19" descr="c3b00c97-d1db-4e10-b2a2-72059b327d0a"/>
                <p:cNvGrpSpPr/>
                <p:nvPr/>
              </p:nvGrpSpPr>
              <p:grpSpPr>
                <a:xfrm>
                  <a:off x="6477200" y="4268845"/>
                  <a:ext cx="2097763" cy="1800000"/>
                  <a:chOff x="5960704" y="1574047"/>
                  <a:chExt cx="2097763" cy="1800000"/>
                </a:xfrm>
              </p:grpSpPr>
              <p:sp>
                <p:nvSpPr>
                  <p:cNvPr id="24" name="矩形: 圆角 23" descr="bfff2cea-4097-4cd9-a53b-7a1954aaff8a"/>
                  <p:cNvSpPr/>
                  <p:nvPr/>
                </p:nvSpPr>
                <p:spPr>
                  <a:xfrm>
                    <a:off x="5960704" y="1574047"/>
                    <a:ext cx="2097763" cy="1800000"/>
                  </a:xfrm>
                  <a:prstGeom prst="roundRect">
                    <a:avLst/>
                  </a:prstGeom>
                  <a:solidFill>
                    <a:schemeClr val="tx1">
                      <a:lumMod val="25000"/>
                      <a:lumOff val="75000"/>
                      <a:alpha val="20000"/>
                    </a:schemeClr>
                  </a:solidFill>
                  <a:ln w="605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l"/>
                  </a:p>
                </p:txBody>
              </p:sp>
              <p:grpSp>
                <p:nvGrpSpPr>
                  <p:cNvPr id="25" name="组合 24" descr="d8d5c185-3e9b-40ea-96b0-aa785ec29b23"/>
                  <p:cNvGrpSpPr/>
                  <p:nvPr/>
                </p:nvGrpSpPr>
                <p:grpSpPr>
                  <a:xfrm>
                    <a:off x="6025776" y="1827631"/>
                    <a:ext cx="1969192" cy="1327527"/>
                    <a:chOff x="7119256" y="4924859"/>
                    <a:chExt cx="2338272" cy="957880"/>
                  </a:xfrm>
                  <a:noFill/>
                </p:grpSpPr>
                <p:sp>
                  <p:nvSpPr>
                    <p:cNvPr id="26" name="Bullet3" descr="d6653fc1-f586-4350-9de4-a91a2c467862"/>
                    <p:cNvSpPr/>
                    <p:nvPr/>
                  </p:nvSpPr>
                  <p:spPr>
                    <a:xfrm>
                      <a:off x="7119256" y="4924859"/>
                      <a:ext cx="2338272" cy="331017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tIns="90000" bIns="90000" rtlCol="0" anchor="b" anchorCtr="false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en-US" sz="1800" b="1" i="0" u="none">
                          <a:solidFill>
                            <a:srgbClr val="000000"/>
                          </a:solidFill>
                          <a:ea typeface="微软雅黑"/>
                        </a:rPr>
                        <a:t>督促整改</a:t>
                      </a:r>
                      <a:endParaRPr lang="en-US" sz="1800" b="1" i="0" u="none">
                        <a:solidFill>
                          <a:srgbClr val="000000"/>
                        </a:solidFill>
                        <a:ea typeface="微软雅黑"/>
                      </a:endParaRPr>
                    </a:p>
                  </p:txBody>
                </p:sp>
                <p:sp>
                  <p:nvSpPr>
                    <p:cNvPr id="27" name="Text3" descr="a3eecd2c-e42b-4fae-b197-7aa4e7fe3d2b"/>
                    <p:cNvSpPr/>
                    <p:nvPr/>
                  </p:nvSpPr>
                  <p:spPr>
                    <a:xfrm>
                      <a:off x="7119256" y="5205593"/>
                      <a:ext cx="2338272" cy="67714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108000" tIns="108000" rIns="108000" bIns="108000" rtlCol="0" anchor="t" anchorCtr="false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ea typeface="微软雅黑"/>
                        </a:rPr>
                        <a:t>对发现的问题及时督促村（社区）进行整改落实。</a:t>
                      </a:r>
                      <a:endParaRPr lang="en-US" sz="1200" b="0" i="0" u="none">
                        <a:solidFill>
                          <a:srgbClr val="000000"/>
                        </a:solidFill>
                        <a:ea typeface="微软雅黑"/>
                      </a:endParaRPr>
                    </a:p>
                  </p:txBody>
                </p:sp>
              </p:grpSp>
            </p:grpSp>
            <p:grpSp>
              <p:nvGrpSpPr>
                <p:cNvPr id="21" name="组合 20" descr="7c98d621-61c3-4d13-817c-2773c3726e6f"/>
                <p:cNvGrpSpPr/>
                <p:nvPr/>
              </p:nvGrpSpPr>
              <p:grpSpPr>
                <a:xfrm>
                  <a:off x="7256868" y="3429000"/>
                  <a:ext cx="540000" cy="540000"/>
                  <a:chOff x="5460031" y="5599496"/>
                  <a:chExt cx="540000" cy="540000"/>
                </a:xfrm>
              </p:grpSpPr>
              <p:sp>
                <p:nvSpPr>
                  <p:cNvPr id="22" name="TextBox 22" descr="fd87958a-2f32-42c0-86b4-e353db18b9a2"/>
                  <p:cNvSpPr txBox="true"/>
                  <p:nvPr/>
                </p:nvSpPr>
                <p:spPr>
                  <a:xfrm>
                    <a:off x="5460031" y="5599496"/>
                    <a:ext cx="540000" cy="540000"/>
                  </a:xfrm>
                  <a:prstGeom prst="ellipse">
                    <a:avLst/>
                  </a:prstGeom>
                  <a:solidFill>
                    <a:schemeClr val="accent1"/>
                  </a:solidFill>
                </p:spPr>
                <p:txBody>
                  <a:bodyPr wrap="square" lIns="108000" tIns="108000" rIns="108000" bIns="108000" rtlCol="0" anchor="ctr" anchorCtr="false">
                    <a:normAutofit fontScale="85000" lnSpcReduction="1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>
                      <a:lnSpc>
                        <a:spcPct val="108000"/>
                      </a:lnSpc>
                    </a:pPr>
                  </a:p>
                </p:txBody>
              </p:sp>
              <p:sp>
                <p:nvSpPr>
                  <p:cNvPr id="23" name="Icon3" descr="1057c75e-6c1f-4640-9d26-79b03e42f134"/>
                  <p:cNvSpPr/>
                  <p:nvPr/>
                </p:nvSpPr>
                <p:spPr>
                  <a:xfrm>
                    <a:off x="5604182" y="5734497"/>
                    <a:ext cx="251698" cy="269998"/>
                  </a:xfrm>
                  <a:custGeom>
                    <a:avLst/>
                    <a:gdLst>
                      <a:gd name="connsiteX0" fmla="*/ 8356 w 487477"/>
                      <a:gd name="connsiteY0" fmla="*/ 512114 h 522922"/>
                      <a:gd name="connsiteX1" fmla="*/ 8356 w 487477"/>
                      <a:gd name="connsiteY1" fmla="*/ 512114 h 522922"/>
                      <a:gd name="connsiteX2" fmla="*/ 8356 w 487477"/>
                      <a:gd name="connsiteY2" fmla="*/ 512114 h 522922"/>
                      <a:gd name="connsiteX3" fmla="*/ 7404 w 487477"/>
                      <a:gd name="connsiteY3" fmla="*/ 511161 h 522922"/>
                      <a:gd name="connsiteX4" fmla="*/ 5499 w 487477"/>
                      <a:gd name="connsiteY4" fmla="*/ 508303 h 522922"/>
                      <a:gd name="connsiteX5" fmla="*/ 5499 w 487477"/>
                      <a:gd name="connsiteY5" fmla="*/ 508303 h 522922"/>
                      <a:gd name="connsiteX6" fmla="*/ 5499 w 487477"/>
                      <a:gd name="connsiteY6" fmla="*/ 507351 h 522922"/>
                      <a:gd name="connsiteX7" fmla="*/ 4546 w 487477"/>
                      <a:gd name="connsiteY7" fmla="*/ 505446 h 522922"/>
                      <a:gd name="connsiteX8" fmla="*/ 3593 w 487477"/>
                      <a:gd name="connsiteY8" fmla="*/ 503541 h 522922"/>
                      <a:gd name="connsiteX9" fmla="*/ 3593 w 487477"/>
                      <a:gd name="connsiteY9" fmla="*/ 503541 h 522922"/>
                      <a:gd name="connsiteX10" fmla="*/ 3593 w 487477"/>
                      <a:gd name="connsiteY10" fmla="*/ 503541 h 522922"/>
                      <a:gd name="connsiteX11" fmla="*/ 3593 w 487477"/>
                      <a:gd name="connsiteY11" fmla="*/ 503541 h 522922"/>
                      <a:gd name="connsiteX12" fmla="*/ 2641 w 487477"/>
                      <a:gd name="connsiteY12" fmla="*/ 501636 h 522922"/>
                      <a:gd name="connsiteX13" fmla="*/ 2641 w 487477"/>
                      <a:gd name="connsiteY13" fmla="*/ 500684 h 522922"/>
                      <a:gd name="connsiteX14" fmla="*/ 1689 w 487477"/>
                      <a:gd name="connsiteY14" fmla="*/ 498778 h 522922"/>
                      <a:gd name="connsiteX15" fmla="*/ 736 w 487477"/>
                      <a:gd name="connsiteY15" fmla="*/ 494968 h 522922"/>
                      <a:gd name="connsiteX16" fmla="*/ 736 w 487477"/>
                      <a:gd name="connsiteY16" fmla="*/ 492111 h 522922"/>
                      <a:gd name="connsiteX17" fmla="*/ 736 w 487477"/>
                      <a:gd name="connsiteY17" fmla="*/ 485443 h 522922"/>
                      <a:gd name="connsiteX18" fmla="*/ 5499 w 487477"/>
                      <a:gd name="connsiteY18" fmla="*/ 467346 h 522922"/>
                      <a:gd name="connsiteX19" fmla="*/ 155041 w 487477"/>
                      <a:gd name="connsiteY19" fmla="*/ 151116 h 522922"/>
                      <a:gd name="connsiteX20" fmla="*/ 158851 w 487477"/>
                      <a:gd name="connsiteY20" fmla="*/ 134924 h 522922"/>
                      <a:gd name="connsiteX21" fmla="*/ 158851 w 487477"/>
                      <a:gd name="connsiteY21" fmla="*/ 19671 h 522922"/>
                      <a:gd name="connsiteX22" fmla="*/ 120751 w 487477"/>
                      <a:gd name="connsiteY22" fmla="*/ 19671 h 522922"/>
                      <a:gd name="connsiteX23" fmla="*/ 120751 w 487477"/>
                      <a:gd name="connsiteY23" fmla="*/ 621 h 522922"/>
                      <a:gd name="connsiteX24" fmla="*/ 368401 w 487477"/>
                      <a:gd name="connsiteY24" fmla="*/ 621 h 522922"/>
                      <a:gd name="connsiteX25" fmla="*/ 368401 w 487477"/>
                      <a:gd name="connsiteY25" fmla="*/ 19671 h 522922"/>
                      <a:gd name="connsiteX26" fmla="*/ 330301 w 487477"/>
                      <a:gd name="connsiteY26" fmla="*/ 19671 h 522922"/>
                      <a:gd name="connsiteX27" fmla="*/ 330301 w 487477"/>
                      <a:gd name="connsiteY27" fmla="*/ 134924 h 522922"/>
                      <a:gd name="connsiteX28" fmla="*/ 334111 w 487477"/>
                      <a:gd name="connsiteY28" fmla="*/ 151116 h 522922"/>
                      <a:gd name="connsiteX29" fmla="*/ 483654 w 487477"/>
                      <a:gd name="connsiteY29" fmla="*/ 467346 h 522922"/>
                      <a:gd name="connsiteX30" fmla="*/ 485558 w 487477"/>
                      <a:gd name="connsiteY30" fmla="*/ 504493 h 522922"/>
                      <a:gd name="connsiteX31" fmla="*/ 485558 w 487477"/>
                      <a:gd name="connsiteY31" fmla="*/ 504493 h 522922"/>
                      <a:gd name="connsiteX32" fmla="*/ 484606 w 487477"/>
                      <a:gd name="connsiteY32" fmla="*/ 506399 h 522922"/>
                      <a:gd name="connsiteX33" fmla="*/ 459841 w 487477"/>
                      <a:gd name="connsiteY33" fmla="*/ 523543 h 522922"/>
                      <a:gd name="connsiteX34" fmla="*/ 457936 w 487477"/>
                      <a:gd name="connsiteY34" fmla="*/ 523543 h 522922"/>
                      <a:gd name="connsiteX35" fmla="*/ 32168 w 487477"/>
                      <a:gd name="connsiteY35" fmla="*/ 523543 h 522922"/>
                      <a:gd name="connsiteX36" fmla="*/ 30264 w 487477"/>
                      <a:gd name="connsiteY36" fmla="*/ 523543 h 522922"/>
                      <a:gd name="connsiteX37" fmla="*/ 27406 w 487477"/>
                      <a:gd name="connsiteY37" fmla="*/ 523543 h 522922"/>
                      <a:gd name="connsiteX38" fmla="*/ 23596 w 487477"/>
                      <a:gd name="connsiteY38" fmla="*/ 522591 h 522922"/>
                      <a:gd name="connsiteX39" fmla="*/ 23596 w 487477"/>
                      <a:gd name="connsiteY39" fmla="*/ 522591 h 522922"/>
                      <a:gd name="connsiteX40" fmla="*/ 17881 w 487477"/>
                      <a:gd name="connsiteY40" fmla="*/ 520686 h 522922"/>
                      <a:gd name="connsiteX41" fmla="*/ 15976 w 487477"/>
                      <a:gd name="connsiteY41" fmla="*/ 519734 h 522922"/>
                      <a:gd name="connsiteX42" fmla="*/ 15024 w 487477"/>
                      <a:gd name="connsiteY42" fmla="*/ 518781 h 522922"/>
                      <a:gd name="connsiteX43" fmla="*/ 10261 w 487477"/>
                      <a:gd name="connsiteY43" fmla="*/ 514971 h 522922"/>
                      <a:gd name="connsiteX44" fmla="*/ 8356 w 487477"/>
                      <a:gd name="connsiteY44" fmla="*/ 512114 h 522922"/>
                      <a:gd name="connsiteX45" fmla="*/ 8356 w 487477"/>
                      <a:gd name="connsiteY45" fmla="*/ 512114 h 522922"/>
                      <a:gd name="connsiteX46" fmla="*/ 255054 w 487477"/>
                      <a:gd name="connsiteY46" fmla="*/ 402576 h 522922"/>
                      <a:gd name="connsiteX47" fmla="*/ 252196 w 487477"/>
                      <a:gd name="connsiteY47" fmla="*/ 404481 h 522922"/>
                      <a:gd name="connsiteX48" fmla="*/ 246481 w 487477"/>
                      <a:gd name="connsiteY48" fmla="*/ 408291 h 522922"/>
                      <a:gd name="connsiteX49" fmla="*/ 55029 w 487477"/>
                      <a:gd name="connsiteY49" fmla="*/ 414959 h 522922"/>
                      <a:gd name="connsiteX50" fmla="*/ 51218 w 487477"/>
                      <a:gd name="connsiteY50" fmla="*/ 413053 h 522922"/>
                      <a:gd name="connsiteX51" fmla="*/ 22643 w 487477"/>
                      <a:gd name="connsiteY51" fmla="*/ 474014 h 522922"/>
                      <a:gd name="connsiteX52" fmla="*/ 21691 w 487477"/>
                      <a:gd name="connsiteY52" fmla="*/ 475918 h 522922"/>
                      <a:gd name="connsiteX53" fmla="*/ 21691 w 487477"/>
                      <a:gd name="connsiteY53" fmla="*/ 495921 h 522922"/>
                      <a:gd name="connsiteX54" fmla="*/ 29311 w 487477"/>
                      <a:gd name="connsiteY54" fmla="*/ 502589 h 522922"/>
                      <a:gd name="connsiteX55" fmla="*/ 30264 w 487477"/>
                      <a:gd name="connsiteY55" fmla="*/ 502589 h 522922"/>
                      <a:gd name="connsiteX56" fmla="*/ 31216 w 487477"/>
                      <a:gd name="connsiteY56" fmla="*/ 502589 h 522922"/>
                      <a:gd name="connsiteX57" fmla="*/ 456983 w 487477"/>
                      <a:gd name="connsiteY57" fmla="*/ 502589 h 522922"/>
                      <a:gd name="connsiteX58" fmla="*/ 457936 w 487477"/>
                      <a:gd name="connsiteY58" fmla="*/ 502589 h 522922"/>
                      <a:gd name="connsiteX59" fmla="*/ 466508 w 487477"/>
                      <a:gd name="connsiteY59" fmla="*/ 495921 h 522922"/>
                      <a:gd name="connsiteX60" fmla="*/ 467461 w 487477"/>
                      <a:gd name="connsiteY60" fmla="*/ 477824 h 522922"/>
                      <a:gd name="connsiteX61" fmla="*/ 466508 w 487477"/>
                      <a:gd name="connsiteY61" fmla="*/ 475918 h 522922"/>
                      <a:gd name="connsiteX62" fmla="*/ 465556 w 487477"/>
                      <a:gd name="connsiteY62" fmla="*/ 474014 h 522922"/>
                      <a:gd name="connsiteX63" fmla="*/ 423646 w 487477"/>
                      <a:gd name="connsiteY63" fmla="*/ 385431 h 522922"/>
                      <a:gd name="connsiteX64" fmla="*/ 255054 w 487477"/>
                      <a:gd name="connsiteY64" fmla="*/ 402576 h 522922"/>
                      <a:gd name="connsiteX65" fmla="*/ 305536 w 487477"/>
                      <a:gd name="connsiteY65" fmla="*/ 255891 h 522922"/>
                      <a:gd name="connsiteX66" fmla="*/ 272199 w 487477"/>
                      <a:gd name="connsiteY66" fmla="*/ 289228 h 522922"/>
                      <a:gd name="connsiteX67" fmla="*/ 305536 w 487477"/>
                      <a:gd name="connsiteY67" fmla="*/ 322566 h 522922"/>
                      <a:gd name="connsiteX68" fmla="*/ 338874 w 487477"/>
                      <a:gd name="connsiteY68" fmla="*/ 289228 h 522922"/>
                      <a:gd name="connsiteX69" fmla="*/ 305536 w 487477"/>
                      <a:gd name="connsiteY69" fmla="*/ 255891 h 5229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487477" h="522922">
                        <a:moveTo>
                          <a:pt x="8356" y="512114"/>
                        </a:moveTo>
                        <a:lnTo>
                          <a:pt x="8356" y="512114"/>
                        </a:lnTo>
                        <a:lnTo>
                          <a:pt x="8356" y="512114"/>
                        </a:lnTo>
                        <a:lnTo>
                          <a:pt x="7404" y="511161"/>
                        </a:lnTo>
                        <a:cubicBezTo>
                          <a:pt x="6451" y="510209"/>
                          <a:pt x="6451" y="509256"/>
                          <a:pt x="5499" y="508303"/>
                        </a:cubicBezTo>
                        <a:lnTo>
                          <a:pt x="5499" y="508303"/>
                        </a:lnTo>
                        <a:lnTo>
                          <a:pt x="5499" y="507351"/>
                        </a:lnTo>
                        <a:lnTo>
                          <a:pt x="4546" y="505446"/>
                        </a:lnTo>
                        <a:lnTo>
                          <a:pt x="3593" y="503541"/>
                        </a:lnTo>
                        <a:lnTo>
                          <a:pt x="3593" y="503541"/>
                        </a:lnTo>
                        <a:lnTo>
                          <a:pt x="3593" y="503541"/>
                        </a:lnTo>
                        <a:lnTo>
                          <a:pt x="3593" y="503541"/>
                        </a:lnTo>
                        <a:lnTo>
                          <a:pt x="2641" y="501636"/>
                        </a:lnTo>
                        <a:cubicBezTo>
                          <a:pt x="2641" y="501636"/>
                          <a:pt x="2641" y="500684"/>
                          <a:pt x="2641" y="500684"/>
                        </a:cubicBezTo>
                        <a:cubicBezTo>
                          <a:pt x="2641" y="499731"/>
                          <a:pt x="2641" y="499731"/>
                          <a:pt x="1689" y="498778"/>
                        </a:cubicBezTo>
                        <a:cubicBezTo>
                          <a:pt x="1689" y="497826"/>
                          <a:pt x="736" y="495921"/>
                          <a:pt x="736" y="494968"/>
                        </a:cubicBezTo>
                        <a:lnTo>
                          <a:pt x="736" y="492111"/>
                        </a:lnTo>
                        <a:cubicBezTo>
                          <a:pt x="736" y="490206"/>
                          <a:pt x="736" y="487349"/>
                          <a:pt x="736" y="485443"/>
                        </a:cubicBezTo>
                        <a:cubicBezTo>
                          <a:pt x="736" y="478776"/>
                          <a:pt x="2641" y="473061"/>
                          <a:pt x="5499" y="467346"/>
                        </a:cubicBezTo>
                        <a:lnTo>
                          <a:pt x="155041" y="151116"/>
                        </a:lnTo>
                        <a:cubicBezTo>
                          <a:pt x="157899" y="146353"/>
                          <a:pt x="158851" y="140639"/>
                          <a:pt x="158851" y="134924"/>
                        </a:cubicBezTo>
                        <a:lnTo>
                          <a:pt x="158851" y="19671"/>
                        </a:lnTo>
                        <a:lnTo>
                          <a:pt x="120751" y="19671"/>
                        </a:lnTo>
                        <a:lnTo>
                          <a:pt x="120751" y="621"/>
                        </a:lnTo>
                        <a:lnTo>
                          <a:pt x="368401" y="621"/>
                        </a:lnTo>
                        <a:lnTo>
                          <a:pt x="368401" y="19671"/>
                        </a:lnTo>
                        <a:lnTo>
                          <a:pt x="330301" y="19671"/>
                        </a:lnTo>
                        <a:lnTo>
                          <a:pt x="330301" y="134924"/>
                        </a:lnTo>
                        <a:cubicBezTo>
                          <a:pt x="330301" y="140639"/>
                          <a:pt x="331254" y="146353"/>
                          <a:pt x="334111" y="151116"/>
                        </a:cubicBezTo>
                        <a:lnTo>
                          <a:pt x="483654" y="467346"/>
                        </a:lnTo>
                        <a:cubicBezTo>
                          <a:pt x="489368" y="478776"/>
                          <a:pt x="489368" y="492111"/>
                          <a:pt x="485558" y="504493"/>
                        </a:cubicBezTo>
                        <a:lnTo>
                          <a:pt x="485558" y="504493"/>
                        </a:lnTo>
                        <a:lnTo>
                          <a:pt x="484606" y="506399"/>
                        </a:lnTo>
                        <a:cubicBezTo>
                          <a:pt x="479843" y="515924"/>
                          <a:pt x="470318" y="522591"/>
                          <a:pt x="459841" y="523543"/>
                        </a:cubicBezTo>
                        <a:lnTo>
                          <a:pt x="457936" y="523543"/>
                        </a:lnTo>
                        <a:lnTo>
                          <a:pt x="32168" y="523543"/>
                        </a:lnTo>
                        <a:lnTo>
                          <a:pt x="30264" y="523543"/>
                        </a:lnTo>
                        <a:cubicBezTo>
                          <a:pt x="29311" y="523543"/>
                          <a:pt x="28358" y="523543"/>
                          <a:pt x="27406" y="523543"/>
                        </a:cubicBezTo>
                        <a:cubicBezTo>
                          <a:pt x="26454" y="523543"/>
                          <a:pt x="24549" y="523543"/>
                          <a:pt x="23596" y="522591"/>
                        </a:cubicBezTo>
                        <a:lnTo>
                          <a:pt x="23596" y="522591"/>
                        </a:lnTo>
                        <a:cubicBezTo>
                          <a:pt x="21691" y="521639"/>
                          <a:pt x="19786" y="521639"/>
                          <a:pt x="17881" y="520686"/>
                        </a:cubicBezTo>
                        <a:lnTo>
                          <a:pt x="15976" y="519734"/>
                        </a:lnTo>
                        <a:cubicBezTo>
                          <a:pt x="15976" y="519734"/>
                          <a:pt x="15024" y="519734"/>
                          <a:pt x="15024" y="518781"/>
                        </a:cubicBezTo>
                        <a:cubicBezTo>
                          <a:pt x="13118" y="517828"/>
                          <a:pt x="11214" y="515924"/>
                          <a:pt x="10261" y="514971"/>
                        </a:cubicBezTo>
                        <a:lnTo>
                          <a:pt x="8356" y="512114"/>
                        </a:lnTo>
                        <a:lnTo>
                          <a:pt x="8356" y="512114"/>
                        </a:lnTo>
                        <a:close/>
                        <a:moveTo>
                          <a:pt x="255054" y="402576"/>
                        </a:moveTo>
                        <a:lnTo>
                          <a:pt x="252196" y="404481"/>
                        </a:lnTo>
                        <a:lnTo>
                          <a:pt x="246481" y="408291"/>
                        </a:lnTo>
                        <a:cubicBezTo>
                          <a:pt x="198856" y="439724"/>
                          <a:pt x="119799" y="440676"/>
                          <a:pt x="55029" y="414959"/>
                        </a:cubicBezTo>
                        <a:lnTo>
                          <a:pt x="51218" y="413053"/>
                        </a:lnTo>
                        <a:lnTo>
                          <a:pt x="22643" y="474014"/>
                        </a:lnTo>
                        <a:lnTo>
                          <a:pt x="21691" y="475918"/>
                        </a:lnTo>
                        <a:cubicBezTo>
                          <a:pt x="18833" y="482586"/>
                          <a:pt x="18833" y="490206"/>
                          <a:pt x="21691" y="495921"/>
                        </a:cubicBezTo>
                        <a:cubicBezTo>
                          <a:pt x="22643" y="498778"/>
                          <a:pt x="25501" y="501636"/>
                          <a:pt x="29311" y="502589"/>
                        </a:cubicBezTo>
                        <a:lnTo>
                          <a:pt x="30264" y="502589"/>
                        </a:lnTo>
                        <a:lnTo>
                          <a:pt x="31216" y="502589"/>
                        </a:lnTo>
                        <a:lnTo>
                          <a:pt x="456983" y="502589"/>
                        </a:lnTo>
                        <a:lnTo>
                          <a:pt x="457936" y="502589"/>
                        </a:lnTo>
                        <a:cubicBezTo>
                          <a:pt x="461746" y="502589"/>
                          <a:pt x="464604" y="499731"/>
                          <a:pt x="466508" y="495921"/>
                        </a:cubicBezTo>
                        <a:cubicBezTo>
                          <a:pt x="468414" y="490206"/>
                          <a:pt x="469366" y="483539"/>
                          <a:pt x="467461" y="477824"/>
                        </a:cubicBezTo>
                        <a:lnTo>
                          <a:pt x="466508" y="475918"/>
                        </a:lnTo>
                        <a:lnTo>
                          <a:pt x="465556" y="474014"/>
                        </a:lnTo>
                        <a:lnTo>
                          <a:pt x="423646" y="385431"/>
                        </a:lnTo>
                        <a:cubicBezTo>
                          <a:pt x="365543" y="372096"/>
                          <a:pt x="296011" y="376859"/>
                          <a:pt x="255054" y="402576"/>
                        </a:cubicBezTo>
                        <a:close/>
                        <a:moveTo>
                          <a:pt x="305536" y="255891"/>
                        </a:moveTo>
                        <a:cubicBezTo>
                          <a:pt x="287439" y="255891"/>
                          <a:pt x="272199" y="271131"/>
                          <a:pt x="272199" y="289228"/>
                        </a:cubicBezTo>
                        <a:cubicBezTo>
                          <a:pt x="272199" y="307326"/>
                          <a:pt x="287439" y="322566"/>
                          <a:pt x="305536" y="322566"/>
                        </a:cubicBezTo>
                        <a:cubicBezTo>
                          <a:pt x="323633" y="322566"/>
                          <a:pt x="338874" y="307326"/>
                          <a:pt x="338874" y="289228"/>
                        </a:cubicBezTo>
                        <a:cubicBezTo>
                          <a:pt x="338874" y="270178"/>
                          <a:pt x="323633" y="255891"/>
                          <a:pt x="305536" y="255891"/>
                        </a:cubicBezTo>
                        <a:close/>
                      </a:path>
                    </a:pathLst>
                  </a:custGeom>
                  <a:solidFill>
                    <a:srgbClr val="F8F8F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l"/>
                  </a:p>
                </p:txBody>
              </p:sp>
            </p:grpSp>
          </p:grpSp>
          <p:grpSp>
            <p:nvGrpSpPr>
              <p:cNvPr id="61" name="组合 60" descr="5564245c-73d4-47d3-a36a-b99649c19d60"/>
              <p:cNvGrpSpPr/>
              <p:nvPr/>
            </p:nvGrpSpPr>
            <p:grpSpPr>
              <a:xfrm>
                <a:off x="7285310" y="3429000"/>
                <a:ext cx="2097763" cy="2639845"/>
                <a:chOff x="7402119" y="3429000"/>
                <a:chExt cx="2097763" cy="2639845"/>
              </a:xfrm>
            </p:grpSpPr>
            <p:grpSp>
              <p:nvGrpSpPr>
                <p:cNvPr id="11" name="组合 10" descr="f8c71f83-9775-4099-b50b-e790a1ebac96"/>
                <p:cNvGrpSpPr/>
                <p:nvPr/>
              </p:nvGrpSpPr>
              <p:grpSpPr>
                <a:xfrm>
                  <a:off x="7402119" y="4268845"/>
                  <a:ext cx="2097763" cy="1800000"/>
                  <a:chOff x="5960704" y="1574047"/>
                  <a:chExt cx="2097763" cy="1800000"/>
                </a:xfrm>
              </p:grpSpPr>
              <p:sp>
                <p:nvSpPr>
                  <p:cNvPr id="15" name="矩形: 圆角 14" descr="9db90a7a-19d6-48a5-b13e-8cc2baa3f469"/>
                  <p:cNvSpPr/>
                  <p:nvPr/>
                </p:nvSpPr>
                <p:spPr>
                  <a:xfrm>
                    <a:off x="5960704" y="1574047"/>
                    <a:ext cx="2097763" cy="1800000"/>
                  </a:xfrm>
                  <a:prstGeom prst="roundRect">
                    <a:avLst/>
                  </a:prstGeom>
                  <a:solidFill>
                    <a:schemeClr val="tx1">
                      <a:lumMod val="25000"/>
                      <a:lumOff val="75000"/>
                      <a:alpha val="20000"/>
                    </a:schemeClr>
                  </a:solidFill>
                  <a:ln w="605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l"/>
                  </a:p>
                </p:txBody>
              </p:sp>
              <p:grpSp>
                <p:nvGrpSpPr>
                  <p:cNvPr id="16" name="组合 15" descr="01e944be-0bda-4246-9478-576bffba2b59"/>
                  <p:cNvGrpSpPr/>
                  <p:nvPr/>
                </p:nvGrpSpPr>
                <p:grpSpPr>
                  <a:xfrm>
                    <a:off x="6025776" y="1827631"/>
                    <a:ext cx="1969192" cy="1327527"/>
                    <a:chOff x="7119256" y="4924859"/>
                    <a:chExt cx="2338272" cy="957880"/>
                  </a:xfrm>
                  <a:noFill/>
                </p:grpSpPr>
                <p:sp>
                  <p:nvSpPr>
                    <p:cNvPr id="17" name="Bullet4" descr="18e73c2e-e1b2-4413-99fd-ae75ab9f246f"/>
                    <p:cNvSpPr/>
                    <p:nvPr/>
                  </p:nvSpPr>
                  <p:spPr>
                    <a:xfrm>
                      <a:off x="7119256" y="4924859"/>
                      <a:ext cx="2338272" cy="331017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tIns="90000" bIns="90000" rtlCol="0" anchor="b" anchorCtr="false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en-US" sz="1800" b="1" i="0" u="none">
                          <a:solidFill>
                            <a:srgbClr val="000000"/>
                          </a:solidFill>
                          <a:ea typeface="微软雅黑"/>
                        </a:rPr>
                        <a:t>确保透明</a:t>
                      </a:r>
                      <a:endParaRPr lang="en-US" sz="1800" b="1" i="0" u="none">
                        <a:solidFill>
                          <a:srgbClr val="000000"/>
                        </a:solidFill>
                        <a:ea typeface="微软雅黑"/>
                      </a:endParaRPr>
                    </a:p>
                  </p:txBody>
                </p:sp>
                <p:sp>
                  <p:nvSpPr>
                    <p:cNvPr id="18" name="Text4" descr="189a9997-e1fc-4678-84ec-ad4c3200d3ff"/>
                    <p:cNvSpPr/>
                    <p:nvPr/>
                  </p:nvSpPr>
                  <p:spPr>
                    <a:xfrm>
                      <a:off x="7119256" y="5205593"/>
                      <a:ext cx="2338272" cy="67714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108000" tIns="108000" rIns="108000" bIns="108000" rtlCol="0" anchor="t" anchorCtr="false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ea typeface="微软雅黑"/>
                        </a:rPr>
                        <a:t>确保 “三资” 管理工作的透明度，接受群众监督。</a:t>
                      </a:r>
                      <a:endParaRPr lang="en-US" sz="1200" b="0" i="0" u="none">
                        <a:solidFill>
                          <a:srgbClr val="000000"/>
                        </a:solidFill>
                        <a:ea typeface="微软雅黑"/>
                      </a:endParaRPr>
                    </a:p>
                  </p:txBody>
                </p:sp>
              </p:grpSp>
            </p:grpSp>
            <p:grpSp>
              <p:nvGrpSpPr>
                <p:cNvPr id="12" name="组合 11" descr="30ce5a96-c1c4-49fa-871b-e53b13cedd3d"/>
                <p:cNvGrpSpPr/>
                <p:nvPr/>
              </p:nvGrpSpPr>
              <p:grpSpPr>
                <a:xfrm>
                  <a:off x="8181787" y="3429000"/>
                  <a:ext cx="540000" cy="540000"/>
                  <a:chOff x="6335984" y="5599496"/>
                  <a:chExt cx="540000" cy="540000"/>
                </a:xfrm>
              </p:grpSpPr>
              <p:sp>
                <p:nvSpPr>
                  <p:cNvPr id="13" name="TextBox 13" descr="4d374586-cc47-4cfb-bd97-891ba631466c"/>
                  <p:cNvSpPr txBox="true"/>
                  <p:nvPr/>
                </p:nvSpPr>
                <p:spPr>
                  <a:xfrm>
                    <a:off x="6335984" y="5599496"/>
                    <a:ext cx="540000" cy="540000"/>
                  </a:xfrm>
                  <a:prstGeom prst="ellipse">
                    <a:avLst/>
                  </a:prstGeom>
                  <a:solidFill>
                    <a:schemeClr val="accent1"/>
                  </a:solidFill>
                </p:spPr>
                <p:txBody>
                  <a:bodyPr wrap="square" lIns="108000" tIns="108000" rIns="108000" bIns="108000" rtlCol="0" anchor="ctr" anchorCtr="false">
                    <a:normAutofit fontScale="85000" lnSpcReduction="1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>
                      <a:lnSpc>
                        <a:spcPct val="108000"/>
                      </a:lnSpc>
                    </a:pPr>
                  </a:p>
                </p:txBody>
              </p:sp>
              <p:sp>
                <p:nvSpPr>
                  <p:cNvPr id="14" name="Icon4" descr="415368a6-99c9-4857-a87f-32751d5091d1"/>
                  <p:cNvSpPr/>
                  <p:nvPr/>
                </p:nvSpPr>
                <p:spPr>
                  <a:xfrm>
                    <a:off x="6468280" y="5734252"/>
                    <a:ext cx="275408" cy="270488"/>
                  </a:xfrm>
                  <a:custGeom>
                    <a:avLst/>
                    <a:gdLst>
                      <a:gd name="connsiteX0" fmla="*/ 343764 w 533400"/>
                      <a:gd name="connsiteY0" fmla="*/ 276846 h 523875"/>
                      <a:gd name="connsiteX1" fmla="*/ 372339 w 533400"/>
                      <a:gd name="connsiteY1" fmla="*/ 305421 h 523875"/>
                      <a:gd name="connsiteX2" fmla="*/ 372339 w 533400"/>
                      <a:gd name="connsiteY2" fmla="*/ 495921 h 523875"/>
                      <a:gd name="connsiteX3" fmla="*/ 343764 w 533400"/>
                      <a:gd name="connsiteY3" fmla="*/ 524496 h 523875"/>
                      <a:gd name="connsiteX4" fmla="*/ 191364 w 533400"/>
                      <a:gd name="connsiteY4" fmla="*/ 524496 h 523875"/>
                      <a:gd name="connsiteX5" fmla="*/ 162789 w 533400"/>
                      <a:gd name="connsiteY5" fmla="*/ 495921 h 523875"/>
                      <a:gd name="connsiteX6" fmla="*/ 162789 w 533400"/>
                      <a:gd name="connsiteY6" fmla="*/ 305421 h 523875"/>
                      <a:gd name="connsiteX7" fmla="*/ 191364 w 533400"/>
                      <a:gd name="connsiteY7" fmla="*/ 276846 h 523875"/>
                      <a:gd name="connsiteX8" fmla="*/ 343764 w 533400"/>
                      <a:gd name="connsiteY8" fmla="*/ 276846 h 523875"/>
                      <a:gd name="connsiteX9" fmla="*/ 143739 w 533400"/>
                      <a:gd name="connsiteY9" fmla="*/ 114921 h 523875"/>
                      <a:gd name="connsiteX10" fmla="*/ 179934 w 533400"/>
                      <a:gd name="connsiteY10" fmla="*/ 153021 h 523875"/>
                      <a:gd name="connsiteX11" fmla="*/ 181839 w 533400"/>
                      <a:gd name="connsiteY11" fmla="*/ 153021 h 523875"/>
                      <a:gd name="connsiteX12" fmla="*/ 353289 w 533400"/>
                      <a:gd name="connsiteY12" fmla="*/ 153021 h 523875"/>
                      <a:gd name="connsiteX13" fmla="*/ 391389 w 533400"/>
                      <a:gd name="connsiteY13" fmla="*/ 116826 h 523875"/>
                      <a:gd name="connsiteX14" fmla="*/ 391389 w 533400"/>
                      <a:gd name="connsiteY14" fmla="*/ 114921 h 523875"/>
                      <a:gd name="connsiteX15" fmla="*/ 505689 w 533400"/>
                      <a:gd name="connsiteY15" fmla="*/ 114921 h 523875"/>
                      <a:gd name="connsiteX16" fmla="*/ 534264 w 533400"/>
                      <a:gd name="connsiteY16" fmla="*/ 143496 h 523875"/>
                      <a:gd name="connsiteX17" fmla="*/ 534264 w 533400"/>
                      <a:gd name="connsiteY17" fmla="*/ 381621 h 523875"/>
                      <a:gd name="connsiteX18" fmla="*/ 505689 w 533400"/>
                      <a:gd name="connsiteY18" fmla="*/ 410196 h 523875"/>
                      <a:gd name="connsiteX19" fmla="*/ 391389 w 533400"/>
                      <a:gd name="connsiteY19" fmla="*/ 410196 h 523875"/>
                      <a:gd name="connsiteX20" fmla="*/ 391389 w 533400"/>
                      <a:gd name="connsiteY20" fmla="*/ 295896 h 523875"/>
                      <a:gd name="connsiteX21" fmla="*/ 355194 w 533400"/>
                      <a:gd name="connsiteY21" fmla="*/ 257796 h 523875"/>
                      <a:gd name="connsiteX22" fmla="*/ 353289 w 533400"/>
                      <a:gd name="connsiteY22" fmla="*/ 257796 h 523875"/>
                      <a:gd name="connsiteX23" fmla="*/ 181839 w 533400"/>
                      <a:gd name="connsiteY23" fmla="*/ 257796 h 523875"/>
                      <a:gd name="connsiteX24" fmla="*/ 143739 w 533400"/>
                      <a:gd name="connsiteY24" fmla="*/ 293991 h 523875"/>
                      <a:gd name="connsiteX25" fmla="*/ 143739 w 533400"/>
                      <a:gd name="connsiteY25" fmla="*/ 295896 h 523875"/>
                      <a:gd name="connsiteX26" fmla="*/ 143739 w 533400"/>
                      <a:gd name="connsiteY26" fmla="*/ 410196 h 523875"/>
                      <a:gd name="connsiteX27" fmla="*/ 29439 w 533400"/>
                      <a:gd name="connsiteY27" fmla="*/ 410196 h 523875"/>
                      <a:gd name="connsiteX28" fmla="*/ 864 w 533400"/>
                      <a:gd name="connsiteY28" fmla="*/ 381621 h 523875"/>
                      <a:gd name="connsiteX29" fmla="*/ 864 w 533400"/>
                      <a:gd name="connsiteY29" fmla="*/ 201599 h 523875"/>
                      <a:gd name="connsiteX30" fmla="*/ 11342 w 533400"/>
                      <a:gd name="connsiteY30" fmla="*/ 175881 h 523875"/>
                      <a:gd name="connsiteX31" fmla="*/ 56109 w 533400"/>
                      <a:gd name="connsiteY31" fmla="*/ 127304 h 523875"/>
                      <a:gd name="connsiteX32" fmla="*/ 83732 w 533400"/>
                      <a:gd name="connsiteY32" fmla="*/ 114921 h 523875"/>
                      <a:gd name="connsiteX33" fmla="*/ 143739 w 533400"/>
                      <a:gd name="connsiteY33" fmla="*/ 114921 h 523875"/>
                      <a:gd name="connsiteX34" fmla="*/ 462827 w 533400"/>
                      <a:gd name="connsiteY34" fmla="*/ 172071 h 523875"/>
                      <a:gd name="connsiteX35" fmla="*/ 448539 w 533400"/>
                      <a:gd name="connsiteY35" fmla="*/ 186359 h 523875"/>
                      <a:gd name="connsiteX36" fmla="*/ 462827 w 533400"/>
                      <a:gd name="connsiteY36" fmla="*/ 200646 h 523875"/>
                      <a:gd name="connsiteX37" fmla="*/ 477114 w 533400"/>
                      <a:gd name="connsiteY37" fmla="*/ 186359 h 523875"/>
                      <a:gd name="connsiteX38" fmla="*/ 462827 w 533400"/>
                      <a:gd name="connsiteY38" fmla="*/ 172071 h 523875"/>
                      <a:gd name="connsiteX39" fmla="*/ 343764 w 533400"/>
                      <a:gd name="connsiteY39" fmla="*/ 621 h 523875"/>
                      <a:gd name="connsiteX40" fmla="*/ 372339 w 533400"/>
                      <a:gd name="connsiteY40" fmla="*/ 29196 h 523875"/>
                      <a:gd name="connsiteX41" fmla="*/ 372339 w 533400"/>
                      <a:gd name="connsiteY41" fmla="*/ 105396 h 523875"/>
                      <a:gd name="connsiteX42" fmla="*/ 343764 w 533400"/>
                      <a:gd name="connsiteY42" fmla="*/ 133971 h 523875"/>
                      <a:gd name="connsiteX43" fmla="*/ 191364 w 533400"/>
                      <a:gd name="connsiteY43" fmla="*/ 133971 h 523875"/>
                      <a:gd name="connsiteX44" fmla="*/ 162789 w 533400"/>
                      <a:gd name="connsiteY44" fmla="*/ 105396 h 523875"/>
                      <a:gd name="connsiteX45" fmla="*/ 162789 w 533400"/>
                      <a:gd name="connsiteY45" fmla="*/ 29196 h 523875"/>
                      <a:gd name="connsiteX46" fmla="*/ 191364 w 533400"/>
                      <a:gd name="connsiteY46" fmla="*/ 621 h 523875"/>
                      <a:gd name="connsiteX47" fmla="*/ 343764 w 533400"/>
                      <a:gd name="connsiteY47" fmla="*/ 621 h 523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533400" h="523875">
                        <a:moveTo>
                          <a:pt x="343764" y="276846"/>
                        </a:moveTo>
                        <a:cubicBezTo>
                          <a:pt x="359957" y="276846"/>
                          <a:pt x="372339" y="289229"/>
                          <a:pt x="372339" y="305421"/>
                        </a:cubicBezTo>
                        <a:lnTo>
                          <a:pt x="372339" y="495921"/>
                        </a:lnTo>
                        <a:cubicBezTo>
                          <a:pt x="372339" y="512114"/>
                          <a:pt x="359957" y="524496"/>
                          <a:pt x="343764" y="524496"/>
                        </a:cubicBezTo>
                        <a:lnTo>
                          <a:pt x="191364" y="524496"/>
                        </a:lnTo>
                        <a:cubicBezTo>
                          <a:pt x="175171" y="524496"/>
                          <a:pt x="162789" y="512114"/>
                          <a:pt x="162789" y="495921"/>
                        </a:cubicBezTo>
                        <a:lnTo>
                          <a:pt x="162789" y="305421"/>
                        </a:lnTo>
                        <a:cubicBezTo>
                          <a:pt x="162789" y="289229"/>
                          <a:pt x="175171" y="276846"/>
                          <a:pt x="191364" y="276846"/>
                        </a:cubicBezTo>
                        <a:lnTo>
                          <a:pt x="343764" y="276846"/>
                        </a:lnTo>
                        <a:close/>
                        <a:moveTo>
                          <a:pt x="143739" y="114921"/>
                        </a:moveTo>
                        <a:cubicBezTo>
                          <a:pt x="143739" y="134924"/>
                          <a:pt x="159932" y="152069"/>
                          <a:pt x="179934" y="153021"/>
                        </a:cubicBezTo>
                        <a:lnTo>
                          <a:pt x="181839" y="153021"/>
                        </a:lnTo>
                        <a:lnTo>
                          <a:pt x="353289" y="153021"/>
                        </a:lnTo>
                        <a:cubicBezTo>
                          <a:pt x="373292" y="153021"/>
                          <a:pt x="390436" y="136829"/>
                          <a:pt x="391389" y="116826"/>
                        </a:cubicBezTo>
                        <a:lnTo>
                          <a:pt x="391389" y="114921"/>
                        </a:lnTo>
                        <a:lnTo>
                          <a:pt x="505689" y="114921"/>
                        </a:lnTo>
                        <a:cubicBezTo>
                          <a:pt x="521882" y="114921"/>
                          <a:pt x="534264" y="127304"/>
                          <a:pt x="534264" y="143496"/>
                        </a:cubicBezTo>
                        <a:lnTo>
                          <a:pt x="534264" y="381621"/>
                        </a:lnTo>
                        <a:cubicBezTo>
                          <a:pt x="534264" y="397814"/>
                          <a:pt x="521882" y="410196"/>
                          <a:pt x="505689" y="410196"/>
                        </a:cubicBezTo>
                        <a:lnTo>
                          <a:pt x="391389" y="410196"/>
                        </a:lnTo>
                        <a:lnTo>
                          <a:pt x="391389" y="295896"/>
                        </a:lnTo>
                        <a:cubicBezTo>
                          <a:pt x="391389" y="275894"/>
                          <a:pt x="375196" y="258749"/>
                          <a:pt x="355194" y="257796"/>
                        </a:cubicBezTo>
                        <a:lnTo>
                          <a:pt x="353289" y="257796"/>
                        </a:lnTo>
                        <a:lnTo>
                          <a:pt x="181839" y="257796"/>
                        </a:lnTo>
                        <a:cubicBezTo>
                          <a:pt x="161836" y="257796"/>
                          <a:pt x="144692" y="273989"/>
                          <a:pt x="143739" y="293991"/>
                        </a:cubicBezTo>
                        <a:lnTo>
                          <a:pt x="143739" y="295896"/>
                        </a:lnTo>
                        <a:lnTo>
                          <a:pt x="143739" y="410196"/>
                        </a:lnTo>
                        <a:lnTo>
                          <a:pt x="29439" y="410196"/>
                        </a:lnTo>
                        <a:cubicBezTo>
                          <a:pt x="13246" y="410196"/>
                          <a:pt x="864" y="397814"/>
                          <a:pt x="864" y="381621"/>
                        </a:cubicBezTo>
                        <a:lnTo>
                          <a:pt x="864" y="201599"/>
                        </a:lnTo>
                        <a:cubicBezTo>
                          <a:pt x="864" y="192074"/>
                          <a:pt x="4674" y="182549"/>
                          <a:pt x="11342" y="175881"/>
                        </a:cubicBezTo>
                        <a:lnTo>
                          <a:pt x="56109" y="127304"/>
                        </a:lnTo>
                        <a:cubicBezTo>
                          <a:pt x="63729" y="119684"/>
                          <a:pt x="73254" y="114921"/>
                          <a:pt x="83732" y="114921"/>
                        </a:cubicBezTo>
                        <a:lnTo>
                          <a:pt x="143739" y="114921"/>
                        </a:lnTo>
                        <a:close/>
                        <a:moveTo>
                          <a:pt x="462827" y="172071"/>
                        </a:moveTo>
                        <a:cubicBezTo>
                          <a:pt x="455207" y="172071"/>
                          <a:pt x="448539" y="178739"/>
                          <a:pt x="448539" y="186359"/>
                        </a:cubicBezTo>
                        <a:cubicBezTo>
                          <a:pt x="448539" y="193979"/>
                          <a:pt x="455207" y="200646"/>
                          <a:pt x="462827" y="200646"/>
                        </a:cubicBezTo>
                        <a:cubicBezTo>
                          <a:pt x="470446" y="200646"/>
                          <a:pt x="477114" y="193979"/>
                          <a:pt x="477114" y="186359"/>
                        </a:cubicBezTo>
                        <a:cubicBezTo>
                          <a:pt x="477114" y="178739"/>
                          <a:pt x="470446" y="172071"/>
                          <a:pt x="462827" y="172071"/>
                        </a:cubicBezTo>
                        <a:close/>
                        <a:moveTo>
                          <a:pt x="343764" y="621"/>
                        </a:moveTo>
                        <a:cubicBezTo>
                          <a:pt x="359957" y="621"/>
                          <a:pt x="372339" y="13004"/>
                          <a:pt x="372339" y="29196"/>
                        </a:cubicBezTo>
                        <a:lnTo>
                          <a:pt x="372339" y="105396"/>
                        </a:lnTo>
                        <a:cubicBezTo>
                          <a:pt x="372339" y="121589"/>
                          <a:pt x="359957" y="133971"/>
                          <a:pt x="343764" y="133971"/>
                        </a:cubicBezTo>
                        <a:lnTo>
                          <a:pt x="191364" y="133971"/>
                        </a:lnTo>
                        <a:cubicBezTo>
                          <a:pt x="175171" y="133971"/>
                          <a:pt x="162789" y="121589"/>
                          <a:pt x="162789" y="105396"/>
                        </a:cubicBezTo>
                        <a:lnTo>
                          <a:pt x="162789" y="29196"/>
                        </a:lnTo>
                        <a:cubicBezTo>
                          <a:pt x="162789" y="13004"/>
                          <a:pt x="175171" y="621"/>
                          <a:pt x="191364" y="621"/>
                        </a:cubicBezTo>
                        <a:lnTo>
                          <a:pt x="343764" y="621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l"/>
                  </a:p>
                </p:txBody>
              </p:sp>
            </p:grpSp>
          </p:grpSp>
          <p:grpSp>
            <p:nvGrpSpPr>
              <p:cNvPr id="62" name="组合 61" descr="404bfc1c-db35-4f17-bf04-003bb8108142"/>
              <p:cNvGrpSpPr/>
              <p:nvPr/>
            </p:nvGrpSpPr>
            <p:grpSpPr>
              <a:xfrm>
                <a:off x="9517742" y="3429000"/>
                <a:ext cx="2097763" cy="2639845"/>
                <a:chOff x="7402119" y="3429000"/>
                <a:chExt cx="2097763" cy="2639845"/>
              </a:xfrm>
            </p:grpSpPr>
            <p:grpSp>
              <p:nvGrpSpPr>
                <p:cNvPr id="63" name="组合 62" descr="92e71727-8b0a-4d5d-af6c-f52413412e61"/>
                <p:cNvGrpSpPr/>
                <p:nvPr/>
              </p:nvGrpSpPr>
              <p:grpSpPr>
                <a:xfrm>
                  <a:off x="7402119" y="4268845"/>
                  <a:ext cx="2097763" cy="1800000"/>
                  <a:chOff x="5960704" y="1574047"/>
                  <a:chExt cx="2097763" cy="1800000"/>
                </a:xfrm>
              </p:grpSpPr>
              <p:sp>
                <p:nvSpPr>
                  <p:cNvPr id="67" name="矩形: 圆角 66" descr="402e8a62-5479-4a53-bf45-aecb48b42988"/>
                  <p:cNvSpPr/>
                  <p:nvPr/>
                </p:nvSpPr>
                <p:spPr>
                  <a:xfrm>
                    <a:off x="5960704" y="1574047"/>
                    <a:ext cx="2097763" cy="1800000"/>
                  </a:xfrm>
                  <a:prstGeom prst="roundRect">
                    <a:avLst/>
                  </a:prstGeom>
                  <a:solidFill>
                    <a:schemeClr val="tx1">
                      <a:lumMod val="25000"/>
                      <a:lumOff val="75000"/>
                      <a:alpha val="20000"/>
                    </a:schemeClr>
                  </a:solidFill>
                  <a:ln w="605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l"/>
                  </a:p>
                </p:txBody>
              </p:sp>
              <p:grpSp>
                <p:nvGrpSpPr>
                  <p:cNvPr id="68" name="组合 67" descr="425ee646-5bf1-46e8-a4c4-9002e5af6765"/>
                  <p:cNvGrpSpPr/>
                  <p:nvPr/>
                </p:nvGrpSpPr>
                <p:grpSpPr>
                  <a:xfrm>
                    <a:off x="6025776" y="1827631"/>
                    <a:ext cx="1969192" cy="1327527"/>
                    <a:chOff x="7119256" y="4924859"/>
                    <a:chExt cx="2338272" cy="957880"/>
                  </a:xfrm>
                  <a:noFill/>
                </p:grpSpPr>
                <p:sp>
                  <p:nvSpPr>
                    <p:cNvPr id="69" name="Bullet5" descr="e780895e-97ac-4713-8420-2d52994cf08b"/>
                    <p:cNvSpPr/>
                    <p:nvPr/>
                  </p:nvSpPr>
                  <p:spPr>
                    <a:xfrm>
                      <a:off x="7119256" y="4924859"/>
                      <a:ext cx="2338272" cy="331017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tIns="90000" bIns="90000" rtlCol="0" anchor="b" anchorCtr="false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en-US" sz="1800" b="1" i="0" u="none">
                          <a:solidFill>
                            <a:srgbClr val="000000"/>
                          </a:solidFill>
                          <a:ea typeface="微软雅黑"/>
                        </a:rPr>
                        <a:t>规范管理</a:t>
                      </a:r>
                      <a:endParaRPr lang="en-US" sz="1800" b="1" i="0" u="none">
                        <a:solidFill>
                          <a:srgbClr val="000000"/>
                        </a:solidFill>
                        <a:ea typeface="微软雅黑"/>
                      </a:endParaRPr>
                    </a:p>
                  </p:txBody>
                </p:sp>
                <p:sp>
                  <p:nvSpPr>
                    <p:cNvPr id="70" name="Text5" descr="b66df327-cc73-46d5-90df-03b8f7c3cd08"/>
                    <p:cNvSpPr/>
                    <p:nvPr/>
                  </p:nvSpPr>
                  <p:spPr>
                    <a:xfrm>
                      <a:off x="7119256" y="5205593"/>
                      <a:ext cx="2338272" cy="67714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108000" tIns="108000" rIns="108000" bIns="108000" rtlCol="0" anchor="t" anchorCtr="false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ea typeface="微软雅黑"/>
                        </a:rPr>
                        <a:t>推动 “三资” 管理工作的规范化和制度化建设。</a:t>
                      </a:r>
                      <a:endParaRPr lang="en-US" sz="1200" b="0" i="0" u="none">
                        <a:solidFill>
                          <a:srgbClr val="000000"/>
                        </a:solidFill>
                        <a:ea typeface="微软雅黑"/>
                      </a:endParaRPr>
                    </a:p>
                  </p:txBody>
                </p:sp>
              </p:grpSp>
            </p:grpSp>
            <p:grpSp>
              <p:nvGrpSpPr>
                <p:cNvPr id="64" name="组合 63" descr="54f739e8-1d34-4cc5-8b1a-e078ce592a56"/>
                <p:cNvGrpSpPr/>
                <p:nvPr/>
              </p:nvGrpSpPr>
              <p:grpSpPr>
                <a:xfrm>
                  <a:off x="8181787" y="3429000"/>
                  <a:ext cx="540000" cy="540000"/>
                  <a:chOff x="6335984" y="5599496"/>
                  <a:chExt cx="540000" cy="540000"/>
                </a:xfrm>
              </p:grpSpPr>
              <p:sp>
                <p:nvSpPr>
                  <p:cNvPr id="65" name="TextBox 65" descr="28c42d94-7abe-4021-b343-62cc1afbac5f"/>
                  <p:cNvSpPr txBox="true"/>
                  <p:nvPr/>
                </p:nvSpPr>
                <p:spPr>
                  <a:xfrm>
                    <a:off x="6335984" y="5599496"/>
                    <a:ext cx="540000" cy="540000"/>
                  </a:xfrm>
                  <a:prstGeom prst="ellipse">
                    <a:avLst/>
                  </a:prstGeom>
                  <a:solidFill>
                    <a:schemeClr val="accent1"/>
                  </a:solidFill>
                </p:spPr>
                <p:txBody>
                  <a:bodyPr wrap="square" lIns="108000" tIns="108000" rIns="108000" bIns="108000" rtlCol="0" anchor="ctr" anchorCtr="false">
                    <a:normAutofit fontScale="85000" lnSpcReduction="1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>
                      <a:lnSpc>
                        <a:spcPct val="108000"/>
                      </a:lnSpc>
                    </a:pPr>
                  </a:p>
                </p:txBody>
              </p:sp>
              <p:sp>
                <p:nvSpPr>
                  <p:cNvPr id="66" name="Icon5" descr="44b9a8a7-44e2-4919-89f9-c0b10ede7440"/>
                  <p:cNvSpPr/>
                  <p:nvPr/>
                </p:nvSpPr>
                <p:spPr>
                  <a:xfrm>
                    <a:off x="6468280" y="5734252"/>
                    <a:ext cx="275408" cy="270488"/>
                  </a:xfrm>
                  <a:custGeom>
                    <a:avLst/>
                    <a:gdLst>
                      <a:gd name="connsiteX0" fmla="*/ 343764 w 533400"/>
                      <a:gd name="connsiteY0" fmla="*/ 276846 h 523875"/>
                      <a:gd name="connsiteX1" fmla="*/ 372339 w 533400"/>
                      <a:gd name="connsiteY1" fmla="*/ 305421 h 523875"/>
                      <a:gd name="connsiteX2" fmla="*/ 372339 w 533400"/>
                      <a:gd name="connsiteY2" fmla="*/ 495921 h 523875"/>
                      <a:gd name="connsiteX3" fmla="*/ 343764 w 533400"/>
                      <a:gd name="connsiteY3" fmla="*/ 524496 h 523875"/>
                      <a:gd name="connsiteX4" fmla="*/ 191364 w 533400"/>
                      <a:gd name="connsiteY4" fmla="*/ 524496 h 523875"/>
                      <a:gd name="connsiteX5" fmla="*/ 162789 w 533400"/>
                      <a:gd name="connsiteY5" fmla="*/ 495921 h 523875"/>
                      <a:gd name="connsiteX6" fmla="*/ 162789 w 533400"/>
                      <a:gd name="connsiteY6" fmla="*/ 305421 h 523875"/>
                      <a:gd name="connsiteX7" fmla="*/ 191364 w 533400"/>
                      <a:gd name="connsiteY7" fmla="*/ 276846 h 523875"/>
                      <a:gd name="connsiteX8" fmla="*/ 343764 w 533400"/>
                      <a:gd name="connsiteY8" fmla="*/ 276846 h 523875"/>
                      <a:gd name="connsiteX9" fmla="*/ 143739 w 533400"/>
                      <a:gd name="connsiteY9" fmla="*/ 114921 h 523875"/>
                      <a:gd name="connsiteX10" fmla="*/ 179934 w 533400"/>
                      <a:gd name="connsiteY10" fmla="*/ 153021 h 523875"/>
                      <a:gd name="connsiteX11" fmla="*/ 181839 w 533400"/>
                      <a:gd name="connsiteY11" fmla="*/ 153021 h 523875"/>
                      <a:gd name="connsiteX12" fmla="*/ 353289 w 533400"/>
                      <a:gd name="connsiteY12" fmla="*/ 153021 h 523875"/>
                      <a:gd name="connsiteX13" fmla="*/ 391389 w 533400"/>
                      <a:gd name="connsiteY13" fmla="*/ 116826 h 523875"/>
                      <a:gd name="connsiteX14" fmla="*/ 391389 w 533400"/>
                      <a:gd name="connsiteY14" fmla="*/ 114921 h 523875"/>
                      <a:gd name="connsiteX15" fmla="*/ 505689 w 533400"/>
                      <a:gd name="connsiteY15" fmla="*/ 114921 h 523875"/>
                      <a:gd name="connsiteX16" fmla="*/ 534264 w 533400"/>
                      <a:gd name="connsiteY16" fmla="*/ 143496 h 523875"/>
                      <a:gd name="connsiteX17" fmla="*/ 534264 w 533400"/>
                      <a:gd name="connsiteY17" fmla="*/ 381621 h 523875"/>
                      <a:gd name="connsiteX18" fmla="*/ 505689 w 533400"/>
                      <a:gd name="connsiteY18" fmla="*/ 410196 h 523875"/>
                      <a:gd name="connsiteX19" fmla="*/ 391389 w 533400"/>
                      <a:gd name="connsiteY19" fmla="*/ 410196 h 523875"/>
                      <a:gd name="connsiteX20" fmla="*/ 391389 w 533400"/>
                      <a:gd name="connsiteY20" fmla="*/ 295896 h 523875"/>
                      <a:gd name="connsiteX21" fmla="*/ 355194 w 533400"/>
                      <a:gd name="connsiteY21" fmla="*/ 257796 h 523875"/>
                      <a:gd name="connsiteX22" fmla="*/ 353289 w 533400"/>
                      <a:gd name="connsiteY22" fmla="*/ 257796 h 523875"/>
                      <a:gd name="connsiteX23" fmla="*/ 181839 w 533400"/>
                      <a:gd name="connsiteY23" fmla="*/ 257796 h 523875"/>
                      <a:gd name="connsiteX24" fmla="*/ 143739 w 533400"/>
                      <a:gd name="connsiteY24" fmla="*/ 293991 h 523875"/>
                      <a:gd name="connsiteX25" fmla="*/ 143739 w 533400"/>
                      <a:gd name="connsiteY25" fmla="*/ 295896 h 523875"/>
                      <a:gd name="connsiteX26" fmla="*/ 143739 w 533400"/>
                      <a:gd name="connsiteY26" fmla="*/ 410196 h 523875"/>
                      <a:gd name="connsiteX27" fmla="*/ 29439 w 533400"/>
                      <a:gd name="connsiteY27" fmla="*/ 410196 h 523875"/>
                      <a:gd name="connsiteX28" fmla="*/ 864 w 533400"/>
                      <a:gd name="connsiteY28" fmla="*/ 381621 h 523875"/>
                      <a:gd name="connsiteX29" fmla="*/ 864 w 533400"/>
                      <a:gd name="connsiteY29" fmla="*/ 201599 h 523875"/>
                      <a:gd name="connsiteX30" fmla="*/ 11342 w 533400"/>
                      <a:gd name="connsiteY30" fmla="*/ 175881 h 523875"/>
                      <a:gd name="connsiteX31" fmla="*/ 56109 w 533400"/>
                      <a:gd name="connsiteY31" fmla="*/ 127304 h 523875"/>
                      <a:gd name="connsiteX32" fmla="*/ 83732 w 533400"/>
                      <a:gd name="connsiteY32" fmla="*/ 114921 h 523875"/>
                      <a:gd name="connsiteX33" fmla="*/ 143739 w 533400"/>
                      <a:gd name="connsiteY33" fmla="*/ 114921 h 523875"/>
                      <a:gd name="connsiteX34" fmla="*/ 462827 w 533400"/>
                      <a:gd name="connsiteY34" fmla="*/ 172071 h 523875"/>
                      <a:gd name="connsiteX35" fmla="*/ 448539 w 533400"/>
                      <a:gd name="connsiteY35" fmla="*/ 186359 h 523875"/>
                      <a:gd name="connsiteX36" fmla="*/ 462827 w 533400"/>
                      <a:gd name="connsiteY36" fmla="*/ 200646 h 523875"/>
                      <a:gd name="connsiteX37" fmla="*/ 477114 w 533400"/>
                      <a:gd name="connsiteY37" fmla="*/ 186359 h 523875"/>
                      <a:gd name="connsiteX38" fmla="*/ 462827 w 533400"/>
                      <a:gd name="connsiteY38" fmla="*/ 172071 h 523875"/>
                      <a:gd name="connsiteX39" fmla="*/ 343764 w 533400"/>
                      <a:gd name="connsiteY39" fmla="*/ 621 h 523875"/>
                      <a:gd name="connsiteX40" fmla="*/ 372339 w 533400"/>
                      <a:gd name="connsiteY40" fmla="*/ 29196 h 523875"/>
                      <a:gd name="connsiteX41" fmla="*/ 372339 w 533400"/>
                      <a:gd name="connsiteY41" fmla="*/ 105396 h 523875"/>
                      <a:gd name="connsiteX42" fmla="*/ 343764 w 533400"/>
                      <a:gd name="connsiteY42" fmla="*/ 133971 h 523875"/>
                      <a:gd name="connsiteX43" fmla="*/ 191364 w 533400"/>
                      <a:gd name="connsiteY43" fmla="*/ 133971 h 523875"/>
                      <a:gd name="connsiteX44" fmla="*/ 162789 w 533400"/>
                      <a:gd name="connsiteY44" fmla="*/ 105396 h 523875"/>
                      <a:gd name="connsiteX45" fmla="*/ 162789 w 533400"/>
                      <a:gd name="connsiteY45" fmla="*/ 29196 h 523875"/>
                      <a:gd name="connsiteX46" fmla="*/ 191364 w 533400"/>
                      <a:gd name="connsiteY46" fmla="*/ 621 h 523875"/>
                      <a:gd name="connsiteX47" fmla="*/ 343764 w 533400"/>
                      <a:gd name="connsiteY47" fmla="*/ 621 h 523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533400" h="523875">
                        <a:moveTo>
                          <a:pt x="343764" y="276846"/>
                        </a:moveTo>
                        <a:cubicBezTo>
                          <a:pt x="359957" y="276846"/>
                          <a:pt x="372339" y="289229"/>
                          <a:pt x="372339" y="305421"/>
                        </a:cubicBezTo>
                        <a:lnTo>
                          <a:pt x="372339" y="495921"/>
                        </a:lnTo>
                        <a:cubicBezTo>
                          <a:pt x="372339" y="512114"/>
                          <a:pt x="359957" y="524496"/>
                          <a:pt x="343764" y="524496"/>
                        </a:cubicBezTo>
                        <a:lnTo>
                          <a:pt x="191364" y="524496"/>
                        </a:lnTo>
                        <a:cubicBezTo>
                          <a:pt x="175171" y="524496"/>
                          <a:pt x="162789" y="512114"/>
                          <a:pt x="162789" y="495921"/>
                        </a:cubicBezTo>
                        <a:lnTo>
                          <a:pt x="162789" y="305421"/>
                        </a:lnTo>
                        <a:cubicBezTo>
                          <a:pt x="162789" y="289229"/>
                          <a:pt x="175171" y="276846"/>
                          <a:pt x="191364" y="276846"/>
                        </a:cubicBezTo>
                        <a:lnTo>
                          <a:pt x="343764" y="276846"/>
                        </a:lnTo>
                        <a:close/>
                        <a:moveTo>
                          <a:pt x="143739" y="114921"/>
                        </a:moveTo>
                        <a:cubicBezTo>
                          <a:pt x="143739" y="134924"/>
                          <a:pt x="159932" y="152069"/>
                          <a:pt x="179934" y="153021"/>
                        </a:cubicBezTo>
                        <a:lnTo>
                          <a:pt x="181839" y="153021"/>
                        </a:lnTo>
                        <a:lnTo>
                          <a:pt x="353289" y="153021"/>
                        </a:lnTo>
                        <a:cubicBezTo>
                          <a:pt x="373292" y="153021"/>
                          <a:pt x="390436" y="136829"/>
                          <a:pt x="391389" y="116826"/>
                        </a:cubicBezTo>
                        <a:lnTo>
                          <a:pt x="391389" y="114921"/>
                        </a:lnTo>
                        <a:lnTo>
                          <a:pt x="505689" y="114921"/>
                        </a:lnTo>
                        <a:cubicBezTo>
                          <a:pt x="521882" y="114921"/>
                          <a:pt x="534264" y="127304"/>
                          <a:pt x="534264" y="143496"/>
                        </a:cubicBezTo>
                        <a:lnTo>
                          <a:pt x="534264" y="381621"/>
                        </a:lnTo>
                        <a:cubicBezTo>
                          <a:pt x="534264" y="397814"/>
                          <a:pt x="521882" y="410196"/>
                          <a:pt x="505689" y="410196"/>
                        </a:cubicBezTo>
                        <a:lnTo>
                          <a:pt x="391389" y="410196"/>
                        </a:lnTo>
                        <a:lnTo>
                          <a:pt x="391389" y="295896"/>
                        </a:lnTo>
                        <a:cubicBezTo>
                          <a:pt x="391389" y="275894"/>
                          <a:pt x="375196" y="258749"/>
                          <a:pt x="355194" y="257796"/>
                        </a:cubicBezTo>
                        <a:lnTo>
                          <a:pt x="353289" y="257796"/>
                        </a:lnTo>
                        <a:lnTo>
                          <a:pt x="181839" y="257796"/>
                        </a:lnTo>
                        <a:cubicBezTo>
                          <a:pt x="161836" y="257796"/>
                          <a:pt x="144692" y="273989"/>
                          <a:pt x="143739" y="293991"/>
                        </a:cubicBezTo>
                        <a:lnTo>
                          <a:pt x="143739" y="295896"/>
                        </a:lnTo>
                        <a:lnTo>
                          <a:pt x="143739" y="410196"/>
                        </a:lnTo>
                        <a:lnTo>
                          <a:pt x="29439" y="410196"/>
                        </a:lnTo>
                        <a:cubicBezTo>
                          <a:pt x="13246" y="410196"/>
                          <a:pt x="864" y="397814"/>
                          <a:pt x="864" y="381621"/>
                        </a:cubicBezTo>
                        <a:lnTo>
                          <a:pt x="864" y="201599"/>
                        </a:lnTo>
                        <a:cubicBezTo>
                          <a:pt x="864" y="192074"/>
                          <a:pt x="4674" y="182549"/>
                          <a:pt x="11342" y="175881"/>
                        </a:cubicBezTo>
                        <a:lnTo>
                          <a:pt x="56109" y="127304"/>
                        </a:lnTo>
                        <a:cubicBezTo>
                          <a:pt x="63729" y="119684"/>
                          <a:pt x="73254" y="114921"/>
                          <a:pt x="83732" y="114921"/>
                        </a:cubicBezTo>
                        <a:lnTo>
                          <a:pt x="143739" y="114921"/>
                        </a:lnTo>
                        <a:close/>
                        <a:moveTo>
                          <a:pt x="462827" y="172071"/>
                        </a:moveTo>
                        <a:cubicBezTo>
                          <a:pt x="455207" y="172071"/>
                          <a:pt x="448539" y="178739"/>
                          <a:pt x="448539" y="186359"/>
                        </a:cubicBezTo>
                        <a:cubicBezTo>
                          <a:pt x="448539" y="193979"/>
                          <a:pt x="455207" y="200646"/>
                          <a:pt x="462827" y="200646"/>
                        </a:cubicBezTo>
                        <a:cubicBezTo>
                          <a:pt x="470446" y="200646"/>
                          <a:pt x="477114" y="193979"/>
                          <a:pt x="477114" y="186359"/>
                        </a:cubicBezTo>
                        <a:cubicBezTo>
                          <a:pt x="477114" y="178739"/>
                          <a:pt x="470446" y="172071"/>
                          <a:pt x="462827" y="172071"/>
                        </a:cubicBezTo>
                        <a:close/>
                        <a:moveTo>
                          <a:pt x="343764" y="621"/>
                        </a:moveTo>
                        <a:cubicBezTo>
                          <a:pt x="359957" y="621"/>
                          <a:pt x="372339" y="13004"/>
                          <a:pt x="372339" y="29196"/>
                        </a:cubicBezTo>
                        <a:lnTo>
                          <a:pt x="372339" y="105396"/>
                        </a:lnTo>
                        <a:cubicBezTo>
                          <a:pt x="372339" y="121589"/>
                          <a:pt x="359957" y="133971"/>
                          <a:pt x="343764" y="133971"/>
                        </a:cubicBezTo>
                        <a:lnTo>
                          <a:pt x="191364" y="133971"/>
                        </a:lnTo>
                        <a:cubicBezTo>
                          <a:pt x="175171" y="133971"/>
                          <a:pt x="162789" y="121589"/>
                          <a:pt x="162789" y="105396"/>
                        </a:cubicBezTo>
                        <a:lnTo>
                          <a:pt x="162789" y="29196"/>
                        </a:lnTo>
                        <a:cubicBezTo>
                          <a:pt x="162789" y="13004"/>
                          <a:pt x="175171" y="621"/>
                          <a:pt x="191364" y="621"/>
                        </a:cubicBezTo>
                        <a:lnTo>
                          <a:pt x="343764" y="621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l"/>
                  </a:p>
                </p:txBody>
              </p:sp>
            </p:grpSp>
          </p:grpSp>
        </p:grpSp>
        <p:sp>
          <p:nvSpPr>
            <p:cNvPr id="5" name="Title" descr="c5095266-9413-4c6c-a1e3-6febcd71c173"/>
            <p:cNvSpPr/>
            <p:nvPr/>
          </p:nvSpPr>
          <p:spPr>
            <a:xfrm>
              <a:off x="1357966" y="1293644"/>
              <a:ext cx="5540924" cy="120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08000" tIns="108000" rIns="108000" bIns="108000" rtlCol="0" anchor="b" anchorCtr="false">
              <a:normAutofit/>
            </a:bodyPr>
            <a:lstStyle/>
            <a:p>
              <a:pPr algn="l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阐述乡镇（街道）的具体管理职责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部门职责</a:t>
            </a:r>
            <a:endParaRPr lang="en-US" dirty="0"/>
          </a:p>
        </p:txBody>
      </p:sp>
      <p:grpSp>
        <p:nvGrpSpPr>
          <p:cNvPr id="18" name="9cd9b1c7-dc7b-4c87-aaa8-c766d529cc6d.source.5.zh-Hans.pptx" descr="669d298a-ce47-484b-a209-ff337c048390"/>
          <p:cNvGrpSpPr/>
          <p:nvPr/>
        </p:nvGrpSpPr>
        <p:grpSpPr>
          <a:xfrm>
            <a:off x="660400" y="1207415"/>
            <a:ext cx="10858499" cy="4443170"/>
            <a:chOff x="660400" y="1207415"/>
            <a:chExt cx="10858499" cy="4443170"/>
          </a:xfrm>
        </p:grpSpPr>
        <p:cxnSp>
          <p:nvCxnSpPr>
            <p:cNvPr id="6" name="ïS1ïďe" descr="6a719431-1a28-41d3-92d5-bc4c475c4f14"/>
            <p:cNvCxnSpPr/>
            <p:nvPr/>
          </p:nvCxnSpPr>
          <p:spPr>
            <a:xfrm>
              <a:off x="7237580" y="2050256"/>
              <a:ext cx="0" cy="242978"/>
            </a:xfrm>
            <a:prstGeom prst="line">
              <a:avLst/>
            </a:prstGeom>
            <a:ln w="12700" cap="rnd">
              <a:solidFill>
                <a:schemeClr val="tx1">
                  <a:lumMod val="50000"/>
                  <a:lumOff val="50000"/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itle" descr="ea061cb3-9b09-4efc-8e69-09154602801f"/>
            <p:cNvSpPr txBox="true"/>
            <p:nvPr/>
          </p:nvSpPr>
          <p:spPr>
            <a:xfrm>
              <a:off x="4152742" y="1207415"/>
              <a:ext cx="6169678" cy="842640"/>
            </a:xfrm>
            <a:prstGeom prst="roundRect">
              <a:avLst/>
            </a:pr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wrap="square" lIns="91440" tIns="45720" rIns="91440" bIns="45720" anchor="ctr" anchorCtr="true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说明相关部门的职责分工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  <p:sp>
          <p:nvSpPr>
            <p:cNvPr id="5" name="íṧḻïdê" descr="b90b6e2d-edc5-40dd-a4b4-fbff016d9eee"/>
            <p:cNvSpPr/>
            <p:nvPr/>
          </p:nvSpPr>
          <p:spPr>
            <a:xfrm>
              <a:off x="4152723" y="2293234"/>
              <a:ext cx="6169700" cy="308056"/>
            </a:xfrm>
            <a:custGeom>
              <a:avLst/>
              <a:gdLst>
                <a:gd name="connsiteX0" fmla="*/ 0 w 7855027"/>
                <a:gd name="connsiteY0" fmla="*/ 108776 h 2635713"/>
                <a:gd name="connsiteX1" fmla="*/ 108776 w 7855027"/>
                <a:gd name="connsiteY1" fmla="*/ 0 h 2635713"/>
                <a:gd name="connsiteX2" fmla="*/ 7746251 w 7855027"/>
                <a:gd name="connsiteY2" fmla="*/ 0 h 2635713"/>
                <a:gd name="connsiteX3" fmla="*/ 7855027 w 7855027"/>
                <a:gd name="connsiteY3" fmla="*/ 108776 h 2635713"/>
                <a:gd name="connsiteX4" fmla="*/ 7855027 w 7855027"/>
                <a:gd name="connsiteY4" fmla="*/ 2526937 h 2635713"/>
                <a:gd name="connsiteX5" fmla="*/ 7746251 w 7855027"/>
                <a:gd name="connsiteY5" fmla="*/ 2635713 h 2635713"/>
                <a:gd name="connsiteX6" fmla="*/ 108776 w 7855027"/>
                <a:gd name="connsiteY6" fmla="*/ 2635713 h 2635713"/>
                <a:gd name="connsiteX7" fmla="*/ 0 w 7855027"/>
                <a:gd name="connsiteY7" fmla="*/ 2526937 h 2635713"/>
                <a:gd name="connsiteX8" fmla="*/ 0 w 7855027"/>
                <a:gd name="connsiteY8" fmla="*/ 108776 h 2635713"/>
                <a:gd name="connsiteX0-1" fmla="*/ 0 w 7855027"/>
                <a:gd name="connsiteY0-2" fmla="*/ 108776 h 2635713"/>
                <a:gd name="connsiteX1-3" fmla="*/ 108776 w 7855027"/>
                <a:gd name="connsiteY1-4" fmla="*/ 0 h 2635713"/>
                <a:gd name="connsiteX2-5" fmla="*/ 7746251 w 7855027"/>
                <a:gd name="connsiteY2-6" fmla="*/ 0 h 2635713"/>
                <a:gd name="connsiteX3-7" fmla="*/ 7855027 w 7855027"/>
                <a:gd name="connsiteY3-8" fmla="*/ 108776 h 2635713"/>
                <a:gd name="connsiteX4-9" fmla="*/ 7855027 w 7855027"/>
                <a:gd name="connsiteY4-10" fmla="*/ 2526937 h 2635713"/>
                <a:gd name="connsiteX5-11" fmla="*/ 7746251 w 7855027"/>
                <a:gd name="connsiteY5-12" fmla="*/ 2635713 h 2635713"/>
                <a:gd name="connsiteX6-13" fmla="*/ 0 w 7855027"/>
                <a:gd name="connsiteY6-14" fmla="*/ 2526937 h 2635713"/>
                <a:gd name="connsiteX7-15" fmla="*/ 0 w 7855027"/>
                <a:gd name="connsiteY7-16" fmla="*/ 108776 h 2635713"/>
                <a:gd name="connsiteX0-17" fmla="*/ 7746251 w 7855027"/>
                <a:gd name="connsiteY0-18" fmla="*/ 2635713 h 2727153"/>
                <a:gd name="connsiteX1-19" fmla="*/ 0 w 7855027"/>
                <a:gd name="connsiteY1-20" fmla="*/ 2526937 h 2727153"/>
                <a:gd name="connsiteX2-21" fmla="*/ 0 w 7855027"/>
                <a:gd name="connsiteY2-22" fmla="*/ 108776 h 2727153"/>
                <a:gd name="connsiteX3-23" fmla="*/ 108776 w 7855027"/>
                <a:gd name="connsiteY3-24" fmla="*/ 0 h 2727153"/>
                <a:gd name="connsiteX4-25" fmla="*/ 7746251 w 7855027"/>
                <a:gd name="connsiteY4-26" fmla="*/ 0 h 2727153"/>
                <a:gd name="connsiteX5-27" fmla="*/ 7855027 w 7855027"/>
                <a:gd name="connsiteY5-28" fmla="*/ 108776 h 2727153"/>
                <a:gd name="connsiteX6-29" fmla="*/ 7855027 w 7855027"/>
                <a:gd name="connsiteY6-30" fmla="*/ 2526937 h 2727153"/>
                <a:gd name="connsiteX7-31" fmla="*/ 7837691 w 7855027"/>
                <a:gd name="connsiteY7-32" fmla="*/ 2727153 h 2727153"/>
                <a:gd name="connsiteX0-33" fmla="*/ 0 w 7855027"/>
                <a:gd name="connsiteY0-34" fmla="*/ 2526937 h 2727153"/>
                <a:gd name="connsiteX1-35" fmla="*/ 0 w 7855027"/>
                <a:gd name="connsiteY1-36" fmla="*/ 108776 h 2727153"/>
                <a:gd name="connsiteX2-37" fmla="*/ 108776 w 7855027"/>
                <a:gd name="connsiteY2-38" fmla="*/ 0 h 2727153"/>
                <a:gd name="connsiteX3-39" fmla="*/ 7746251 w 7855027"/>
                <a:gd name="connsiteY3-40" fmla="*/ 0 h 2727153"/>
                <a:gd name="connsiteX4-41" fmla="*/ 7855027 w 7855027"/>
                <a:gd name="connsiteY4-42" fmla="*/ 108776 h 2727153"/>
                <a:gd name="connsiteX5-43" fmla="*/ 7855027 w 7855027"/>
                <a:gd name="connsiteY5-44" fmla="*/ 2526937 h 2727153"/>
                <a:gd name="connsiteX6-45" fmla="*/ 7837691 w 7855027"/>
                <a:gd name="connsiteY6-46" fmla="*/ 2727153 h 2727153"/>
                <a:gd name="connsiteX0-47" fmla="*/ 0 w 7855027"/>
                <a:gd name="connsiteY0-48" fmla="*/ 2526937 h 2526937"/>
                <a:gd name="connsiteX1-49" fmla="*/ 0 w 7855027"/>
                <a:gd name="connsiteY1-50" fmla="*/ 108776 h 2526937"/>
                <a:gd name="connsiteX2-51" fmla="*/ 108776 w 7855027"/>
                <a:gd name="connsiteY2-52" fmla="*/ 0 h 2526937"/>
                <a:gd name="connsiteX3-53" fmla="*/ 7746251 w 7855027"/>
                <a:gd name="connsiteY3-54" fmla="*/ 0 h 2526937"/>
                <a:gd name="connsiteX4-55" fmla="*/ 7855027 w 7855027"/>
                <a:gd name="connsiteY4-56" fmla="*/ 108776 h 2526937"/>
                <a:gd name="connsiteX5-57" fmla="*/ 7855027 w 7855027"/>
                <a:gd name="connsiteY5-58" fmla="*/ 2526937 h 2526937"/>
                <a:gd name="connsiteX0-59" fmla="*/ 0 w 7855027"/>
                <a:gd name="connsiteY0-60" fmla="*/ 2526937 h 2526937"/>
                <a:gd name="connsiteX1-61" fmla="*/ 1837 w 7855027"/>
                <a:gd name="connsiteY1-62" fmla="*/ 1465556 h 2526937"/>
                <a:gd name="connsiteX2-63" fmla="*/ 0 w 7855027"/>
                <a:gd name="connsiteY2-64" fmla="*/ 108776 h 2526937"/>
                <a:gd name="connsiteX3-65" fmla="*/ 108776 w 7855027"/>
                <a:gd name="connsiteY3-66" fmla="*/ 0 h 2526937"/>
                <a:gd name="connsiteX4-67" fmla="*/ 7746251 w 7855027"/>
                <a:gd name="connsiteY4-68" fmla="*/ 0 h 2526937"/>
                <a:gd name="connsiteX5-69" fmla="*/ 7855027 w 7855027"/>
                <a:gd name="connsiteY5-70" fmla="*/ 108776 h 2526937"/>
                <a:gd name="connsiteX6-71" fmla="*/ 7855027 w 7855027"/>
                <a:gd name="connsiteY6-72" fmla="*/ 2526937 h 2526937"/>
                <a:gd name="connsiteX0-73" fmla="*/ 0 w 7855027"/>
                <a:gd name="connsiteY0-74" fmla="*/ 2526937 h 2526937"/>
                <a:gd name="connsiteX1-75" fmla="*/ 1837 w 7855027"/>
                <a:gd name="connsiteY1-76" fmla="*/ 1465556 h 2526937"/>
                <a:gd name="connsiteX2-77" fmla="*/ 0 w 7855027"/>
                <a:gd name="connsiteY2-78" fmla="*/ 108776 h 2526937"/>
                <a:gd name="connsiteX3-79" fmla="*/ 108776 w 7855027"/>
                <a:gd name="connsiteY3-80" fmla="*/ 0 h 2526937"/>
                <a:gd name="connsiteX4-81" fmla="*/ 7746251 w 7855027"/>
                <a:gd name="connsiteY4-82" fmla="*/ 0 h 2526937"/>
                <a:gd name="connsiteX5-83" fmla="*/ 7855027 w 7855027"/>
                <a:gd name="connsiteY5-84" fmla="*/ 108776 h 2526937"/>
                <a:gd name="connsiteX6-85" fmla="*/ 7845847 w 7855027"/>
                <a:gd name="connsiteY6-86" fmla="*/ 1465556 h 2526937"/>
                <a:gd name="connsiteX7-87" fmla="*/ 7855027 w 7855027"/>
                <a:gd name="connsiteY7-88" fmla="*/ 2526937 h 2526937"/>
                <a:gd name="connsiteX0-89" fmla="*/ 0 w 7855027"/>
                <a:gd name="connsiteY0-90" fmla="*/ 2526937 h 2526937"/>
                <a:gd name="connsiteX1-91" fmla="*/ 1837 w 7855027"/>
                <a:gd name="connsiteY1-92" fmla="*/ 1465556 h 2526937"/>
                <a:gd name="connsiteX2-93" fmla="*/ 0 w 7855027"/>
                <a:gd name="connsiteY2-94" fmla="*/ 108776 h 2526937"/>
                <a:gd name="connsiteX3-95" fmla="*/ 108776 w 7855027"/>
                <a:gd name="connsiteY3-96" fmla="*/ 0 h 2526937"/>
                <a:gd name="connsiteX4-97" fmla="*/ 7746251 w 7855027"/>
                <a:gd name="connsiteY4-98" fmla="*/ 0 h 2526937"/>
                <a:gd name="connsiteX5-99" fmla="*/ 7855027 w 7855027"/>
                <a:gd name="connsiteY5-100" fmla="*/ 108776 h 2526937"/>
                <a:gd name="connsiteX6-101" fmla="*/ 7845847 w 7855027"/>
                <a:gd name="connsiteY6-102" fmla="*/ 1465556 h 2526937"/>
                <a:gd name="connsiteX0-103" fmla="*/ 1837 w 7855027"/>
                <a:gd name="connsiteY0-104" fmla="*/ 1465556 h 1465556"/>
                <a:gd name="connsiteX1-105" fmla="*/ 0 w 7855027"/>
                <a:gd name="connsiteY1-106" fmla="*/ 108776 h 1465556"/>
                <a:gd name="connsiteX2-107" fmla="*/ 108776 w 7855027"/>
                <a:gd name="connsiteY2-108" fmla="*/ 0 h 1465556"/>
                <a:gd name="connsiteX3-109" fmla="*/ 7746251 w 7855027"/>
                <a:gd name="connsiteY3-110" fmla="*/ 0 h 1465556"/>
                <a:gd name="connsiteX4-111" fmla="*/ 7855027 w 7855027"/>
                <a:gd name="connsiteY4-112" fmla="*/ 108776 h 1465556"/>
                <a:gd name="connsiteX5-113" fmla="*/ 7845847 w 7855027"/>
                <a:gd name="connsiteY5-114" fmla="*/ 1465556 h 14655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855027" h="1465556">
                  <a:moveTo>
                    <a:pt x="1837" y="1465556"/>
                  </a:moveTo>
                  <a:cubicBezTo>
                    <a:pt x="1225" y="1013296"/>
                    <a:pt x="612" y="561036"/>
                    <a:pt x="0" y="108776"/>
                  </a:cubicBezTo>
                  <a:cubicBezTo>
                    <a:pt x="0" y="48701"/>
                    <a:pt x="48701" y="0"/>
                    <a:pt x="108776" y="0"/>
                  </a:cubicBezTo>
                  <a:lnTo>
                    <a:pt x="7746251" y="0"/>
                  </a:lnTo>
                  <a:cubicBezTo>
                    <a:pt x="7806326" y="0"/>
                    <a:pt x="7855027" y="48701"/>
                    <a:pt x="7855027" y="108776"/>
                  </a:cubicBezTo>
                  <a:lnTo>
                    <a:pt x="7845847" y="1465556"/>
                  </a:lnTo>
                </a:path>
              </a:pathLst>
            </a:custGeom>
            <a:noFill/>
            <a:ln w="12700" cap="rnd">
              <a:solidFill>
                <a:schemeClr val="tx2">
                  <a:alpha val="50000"/>
                </a:schemeClr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false" anchor="ctr" anchorCtr="false" forceAA="false" compatLnSpc="true">
              <a:normAutofit fontScale="85000" lnSpcReduction="20000"/>
            </a:bodyPr>
            <a:lstStyle/>
            <a:p>
              <a:pPr algn="ctr"/>
            </a:p>
          </p:txBody>
        </p:sp>
        <p:sp>
          <p:nvSpPr>
            <p:cNvPr id="10" name="ïṧľiḓé" descr="be1e55ce-8342-46d1-9f6e-d9e69523c7d4"/>
            <p:cNvSpPr/>
            <p:nvPr/>
          </p:nvSpPr>
          <p:spPr>
            <a:xfrm>
              <a:off x="1855180" y="4116724"/>
              <a:ext cx="4620197" cy="321018"/>
            </a:xfrm>
            <a:custGeom>
              <a:avLst/>
              <a:gdLst>
                <a:gd name="connsiteX0" fmla="*/ 0 w 7855027"/>
                <a:gd name="connsiteY0" fmla="*/ 108776 h 2635713"/>
                <a:gd name="connsiteX1" fmla="*/ 108776 w 7855027"/>
                <a:gd name="connsiteY1" fmla="*/ 0 h 2635713"/>
                <a:gd name="connsiteX2" fmla="*/ 7746251 w 7855027"/>
                <a:gd name="connsiteY2" fmla="*/ 0 h 2635713"/>
                <a:gd name="connsiteX3" fmla="*/ 7855027 w 7855027"/>
                <a:gd name="connsiteY3" fmla="*/ 108776 h 2635713"/>
                <a:gd name="connsiteX4" fmla="*/ 7855027 w 7855027"/>
                <a:gd name="connsiteY4" fmla="*/ 2526937 h 2635713"/>
                <a:gd name="connsiteX5" fmla="*/ 7746251 w 7855027"/>
                <a:gd name="connsiteY5" fmla="*/ 2635713 h 2635713"/>
                <a:gd name="connsiteX6" fmla="*/ 108776 w 7855027"/>
                <a:gd name="connsiteY6" fmla="*/ 2635713 h 2635713"/>
                <a:gd name="connsiteX7" fmla="*/ 0 w 7855027"/>
                <a:gd name="connsiteY7" fmla="*/ 2526937 h 2635713"/>
                <a:gd name="connsiteX8" fmla="*/ 0 w 7855027"/>
                <a:gd name="connsiteY8" fmla="*/ 108776 h 2635713"/>
                <a:gd name="connsiteX0-1" fmla="*/ 0 w 7855027"/>
                <a:gd name="connsiteY0-2" fmla="*/ 108776 h 2635713"/>
                <a:gd name="connsiteX1-3" fmla="*/ 108776 w 7855027"/>
                <a:gd name="connsiteY1-4" fmla="*/ 0 h 2635713"/>
                <a:gd name="connsiteX2-5" fmla="*/ 7746251 w 7855027"/>
                <a:gd name="connsiteY2-6" fmla="*/ 0 h 2635713"/>
                <a:gd name="connsiteX3-7" fmla="*/ 7855027 w 7855027"/>
                <a:gd name="connsiteY3-8" fmla="*/ 108776 h 2635713"/>
                <a:gd name="connsiteX4-9" fmla="*/ 7855027 w 7855027"/>
                <a:gd name="connsiteY4-10" fmla="*/ 2526937 h 2635713"/>
                <a:gd name="connsiteX5-11" fmla="*/ 7746251 w 7855027"/>
                <a:gd name="connsiteY5-12" fmla="*/ 2635713 h 2635713"/>
                <a:gd name="connsiteX6-13" fmla="*/ 0 w 7855027"/>
                <a:gd name="connsiteY6-14" fmla="*/ 2526937 h 2635713"/>
                <a:gd name="connsiteX7-15" fmla="*/ 0 w 7855027"/>
                <a:gd name="connsiteY7-16" fmla="*/ 108776 h 2635713"/>
                <a:gd name="connsiteX0-17" fmla="*/ 7746251 w 7855027"/>
                <a:gd name="connsiteY0-18" fmla="*/ 2635713 h 2727153"/>
                <a:gd name="connsiteX1-19" fmla="*/ 0 w 7855027"/>
                <a:gd name="connsiteY1-20" fmla="*/ 2526937 h 2727153"/>
                <a:gd name="connsiteX2-21" fmla="*/ 0 w 7855027"/>
                <a:gd name="connsiteY2-22" fmla="*/ 108776 h 2727153"/>
                <a:gd name="connsiteX3-23" fmla="*/ 108776 w 7855027"/>
                <a:gd name="connsiteY3-24" fmla="*/ 0 h 2727153"/>
                <a:gd name="connsiteX4-25" fmla="*/ 7746251 w 7855027"/>
                <a:gd name="connsiteY4-26" fmla="*/ 0 h 2727153"/>
                <a:gd name="connsiteX5-27" fmla="*/ 7855027 w 7855027"/>
                <a:gd name="connsiteY5-28" fmla="*/ 108776 h 2727153"/>
                <a:gd name="connsiteX6-29" fmla="*/ 7855027 w 7855027"/>
                <a:gd name="connsiteY6-30" fmla="*/ 2526937 h 2727153"/>
                <a:gd name="connsiteX7-31" fmla="*/ 7837691 w 7855027"/>
                <a:gd name="connsiteY7-32" fmla="*/ 2727153 h 2727153"/>
                <a:gd name="connsiteX0-33" fmla="*/ 0 w 7855027"/>
                <a:gd name="connsiteY0-34" fmla="*/ 2526937 h 2727153"/>
                <a:gd name="connsiteX1-35" fmla="*/ 0 w 7855027"/>
                <a:gd name="connsiteY1-36" fmla="*/ 108776 h 2727153"/>
                <a:gd name="connsiteX2-37" fmla="*/ 108776 w 7855027"/>
                <a:gd name="connsiteY2-38" fmla="*/ 0 h 2727153"/>
                <a:gd name="connsiteX3-39" fmla="*/ 7746251 w 7855027"/>
                <a:gd name="connsiteY3-40" fmla="*/ 0 h 2727153"/>
                <a:gd name="connsiteX4-41" fmla="*/ 7855027 w 7855027"/>
                <a:gd name="connsiteY4-42" fmla="*/ 108776 h 2727153"/>
                <a:gd name="connsiteX5-43" fmla="*/ 7855027 w 7855027"/>
                <a:gd name="connsiteY5-44" fmla="*/ 2526937 h 2727153"/>
                <a:gd name="connsiteX6-45" fmla="*/ 7837691 w 7855027"/>
                <a:gd name="connsiteY6-46" fmla="*/ 2727153 h 2727153"/>
                <a:gd name="connsiteX0-47" fmla="*/ 0 w 7855027"/>
                <a:gd name="connsiteY0-48" fmla="*/ 2526937 h 2526937"/>
                <a:gd name="connsiteX1-49" fmla="*/ 0 w 7855027"/>
                <a:gd name="connsiteY1-50" fmla="*/ 108776 h 2526937"/>
                <a:gd name="connsiteX2-51" fmla="*/ 108776 w 7855027"/>
                <a:gd name="connsiteY2-52" fmla="*/ 0 h 2526937"/>
                <a:gd name="connsiteX3-53" fmla="*/ 7746251 w 7855027"/>
                <a:gd name="connsiteY3-54" fmla="*/ 0 h 2526937"/>
                <a:gd name="connsiteX4-55" fmla="*/ 7855027 w 7855027"/>
                <a:gd name="connsiteY4-56" fmla="*/ 108776 h 2526937"/>
                <a:gd name="connsiteX5-57" fmla="*/ 7855027 w 7855027"/>
                <a:gd name="connsiteY5-58" fmla="*/ 2526937 h 2526937"/>
                <a:gd name="connsiteX0-59" fmla="*/ 0 w 7855027"/>
                <a:gd name="connsiteY0-60" fmla="*/ 2526937 h 2526937"/>
                <a:gd name="connsiteX1-61" fmla="*/ 1837 w 7855027"/>
                <a:gd name="connsiteY1-62" fmla="*/ 1465556 h 2526937"/>
                <a:gd name="connsiteX2-63" fmla="*/ 0 w 7855027"/>
                <a:gd name="connsiteY2-64" fmla="*/ 108776 h 2526937"/>
                <a:gd name="connsiteX3-65" fmla="*/ 108776 w 7855027"/>
                <a:gd name="connsiteY3-66" fmla="*/ 0 h 2526937"/>
                <a:gd name="connsiteX4-67" fmla="*/ 7746251 w 7855027"/>
                <a:gd name="connsiteY4-68" fmla="*/ 0 h 2526937"/>
                <a:gd name="connsiteX5-69" fmla="*/ 7855027 w 7855027"/>
                <a:gd name="connsiteY5-70" fmla="*/ 108776 h 2526937"/>
                <a:gd name="connsiteX6-71" fmla="*/ 7855027 w 7855027"/>
                <a:gd name="connsiteY6-72" fmla="*/ 2526937 h 2526937"/>
                <a:gd name="connsiteX0-73" fmla="*/ 0 w 7855027"/>
                <a:gd name="connsiteY0-74" fmla="*/ 2526937 h 2526937"/>
                <a:gd name="connsiteX1-75" fmla="*/ 1837 w 7855027"/>
                <a:gd name="connsiteY1-76" fmla="*/ 1465556 h 2526937"/>
                <a:gd name="connsiteX2-77" fmla="*/ 0 w 7855027"/>
                <a:gd name="connsiteY2-78" fmla="*/ 108776 h 2526937"/>
                <a:gd name="connsiteX3-79" fmla="*/ 108776 w 7855027"/>
                <a:gd name="connsiteY3-80" fmla="*/ 0 h 2526937"/>
                <a:gd name="connsiteX4-81" fmla="*/ 7746251 w 7855027"/>
                <a:gd name="connsiteY4-82" fmla="*/ 0 h 2526937"/>
                <a:gd name="connsiteX5-83" fmla="*/ 7855027 w 7855027"/>
                <a:gd name="connsiteY5-84" fmla="*/ 108776 h 2526937"/>
                <a:gd name="connsiteX6-85" fmla="*/ 7845847 w 7855027"/>
                <a:gd name="connsiteY6-86" fmla="*/ 1465556 h 2526937"/>
                <a:gd name="connsiteX7-87" fmla="*/ 7855027 w 7855027"/>
                <a:gd name="connsiteY7-88" fmla="*/ 2526937 h 2526937"/>
                <a:gd name="connsiteX0-89" fmla="*/ 0 w 7855027"/>
                <a:gd name="connsiteY0-90" fmla="*/ 2526937 h 2526937"/>
                <a:gd name="connsiteX1-91" fmla="*/ 1837 w 7855027"/>
                <a:gd name="connsiteY1-92" fmla="*/ 1465556 h 2526937"/>
                <a:gd name="connsiteX2-93" fmla="*/ 0 w 7855027"/>
                <a:gd name="connsiteY2-94" fmla="*/ 108776 h 2526937"/>
                <a:gd name="connsiteX3-95" fmla="*/ 108776 w 7855027"/>
                <a:gd name="connsiteY3-96" fmla="*/ 0 h 2526937"/>
                <a:gd name="connsiteX4-97" fmla="*/ 7746251 w 7855027"/>
                <a:gd name="connsiteY4-98" fmla="*/ 0 h 2526937"/>
                <a:gd name="connsiteX5-99" fmla="*/ 7855027 w 7855027"/>
                <a:gd name="connsiteY5-100" fmla="*/ 108776 h 2526937"/>
                <a:gd name="connsiteX6-101" fmla="*/ 7845847 w 7855027"/>
                <a:gd name="connsiteY6-102" fmla="*/ 1465556 h 2526937"/>
                <a:gd name="connsiteX0-103" fmla="*/ 1837 w 7855027"/>
                <a:gd name="connsiteY0-104" fmla="*/ 1465556 h 1465556"/>
                <a:gd name="connsiteX1-105" fmla="*/ 0 w 7855027"/>
                <a:gd name="connsiteY1-106" fmla="*/ 108776 h 1465556"/>
                <a:gd name="connsiteX2-107" fmla="*/ 108776 w 7855027"/>
                <a:gd name="connsiteY2-108" fmla="*/ 0 h 1465556"/>
                <a:gd name="connsiteX3-109" fmla="*/ 7746251 w 7855027"/>
                <a:gd name="connsiteY3-110" fmla="*/ 0 h 1465556"/>
                <a:gd name="connsiteX4-111" fmla="*/ 7855027 w 7855027"/>
                <a:gd name="connsiteY4-112" fmla="*/ 108776 h 1465556"/>
                <a:gd name="connsiteX5-113" fmla="*/ 7845847 w 7855027"/>
                <a:gd name="connsiteY5-114" fmla="*/ 1465556 h 14655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855027" h="1465556">
                  <a:moveTo>
                    <a:pt x="1837" y="1465556"/>
                  </a:moveTo>
                  <a:cubicBezTo>
                    <a:pt x="1225" y="1013296"/>
                    <a:pt x="612" y="561036"/>
                    <a:pt x="0" y="108776"/>
                  </a:cubicBezTo>
                  <a:cubicBezTo>
                    <a:pt x="0" y="48701"/>
                    <a:pt x="48701" y="0"/>
                    <a:pt x="108776" y="0"/>
                  </a:cubicBezTo>
                  <a:lnTo>
                    <a:pt x="7746251" y="0"/>
                  </a:lnTo>
                  <a:cubicBezTo>
                    <a:pt x="7806326" y="0"/>
                    <a:pt x="7855027" y="48701"/>
                    <a:pt x="7855027" y="108776"/>
                  </a:cubicBezTo>
                  <a:lnTo>
                    <a:pt x="7845847" y="1465556"/>
                  </a:lnTo>
                </a:path>
              </a:pathLst>
            </a:custGeom>
            <a:noFill/>
            <a:ln w="12700" cap="rnd">
              <a:solidFill>
                <a:schemeClr val="tx2">
                  <a:alpha val="50000"/>
                </a:schemeClr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false" anchor="ctr" anchorCtr="false" forceAA="false" compatLnSpc="true">
              <a:normAutofit fontScale="85000" lnSpcReduction="20000"/>
            </a:bodyPr>
            <a:lstStyle/>
            <a:p>
              <a:pPr algn="ctr"/>
            </a:p>
          </p:txBody>
        </p:sp>
        <p:cxnSp>
          <p:nvCxnSpPr>
            <p:cNvPr id="32" name="îṧḷíḋè" descr="f49859db-9d30-4e43-94e7-a3b8531a5cf5"/>
            <p:cNvCxnSpPr/>
            <p:nvPr/>
          </p:nvCxnSpPr>
          <p:spPr>
            <a:xfrm>
              <a:off x="4152723" y="3834943"/>
              <a:ext cx="0" cy="274974"/>
            </a:xfrm>
            <a:prstGeom prst="line">
              <a:avLst/>
            </a:prstGeom>
            <a:ln w="12700" cap="rnd">
              <a:solidFill>
                <a:schemeClr val="tx1">
                  <a:lumMod val="50000"/>
                  <a:lumOff val="50000"/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iṥļïdê" descr="d67ee8c1-6985-4786-85f9-7a5776ac4609"/>
            <p:cNvCxnSpPr/>
            <p:nvPr/>
          </p:nvCxnSpPr>
          <p:spPr>
            <a:xfrm>
              <a:off x="10322437" y="3849229"/>
              <a:ext cx="0" cy="274974"/>
            </a:xfrm>
            <a:prstGeom prst="line">
              <a:avLst/>
            </a:prstGeom>
            <a:ln w="12700" cap="rnd">
              <a:solidFill>
                <a:schemeClr val="tx2">
                  <a:alpha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合 7" descr="c3ca5548-2da5-4322-bb45-f4605ecdd16f"/>
            <p:cNvGrpSpPr/>
            <p:nvPr/>
          </p:nvGrpSpPr>
          <p:grpSpPr>
            <a:xfrm>
              <a:off x="2970500" y="2601290"/>
              <a:ext cx="2376996" cy="1188747"/>
              <a:chOff x="2970500" y="2601290"/>
              <a:chExt cx="2376996" cy="1188747"/>
            </a:xfrm>
          </p:grpSpPr>
          <p:sp>
            <p:nvSpPr>
              <p:cNvPr id="7" name="Bullet1" descr="5940eb41-227e-4e2e-b292-33b0da25ed90"/>
              <p:cNvSpPr txBox="true"/>
              <p:nvPr/>
            </p:nvSpPr>
            <p:spPr>
              <a:xfrm>
                <a:off x="2970500" y="2601290"/>
                <a:ext cx="2364444" cy="356807"/>
              </a:xfrm>
              <a:prstGeom prst="roundRect">
                <a:avLst/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 anchorCtr="true">
                <a:normAutofit fontScale="92500" lnSpcReduction="2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农业农村局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2" name="Text1" descr="5d4da523-3529-40a5-8d23-acd746efedc2"/>
              <p:cNvSpPr/>
              <p:nvPr/>
            </p:nvSpPr>
            <p:spPr>
              <a:xfrm>
                <a:off x="2983064" y="3002629"/>
                <a:ext cx="2364432" cy="787408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 anchorCtr="tru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b="0" i="0" u="none" strike="noStrike">
                    <a:solidFill>
                      <a:srgbClr val="000000"/>
                    </a:solidFill>
                    <a:ea typeface="微软雅黑"/>
                  </a:rPr>
                  <a:t>负责 “三资” 管理的业务指导监督，如财务核算、资产管理等。</a:t>
                </a:r>
                <a:endParaRPr lang="en-US" sz="1200" b="0" i="0" u="none" strike="noStrik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9" name="组合 8" descr="f06aedd6-4a8b-46a4-9351-88010d2aa961"/>
            <p:cNvGrpSpPr/>
            <p:nvPr/>
          </p:nvGrpSpPr>
          <p:grpSpPr>
            <a:xfrm>
              <a:off x="672964" y="2601290"/>
              <a:ext cx="10819144" cy="3047590"/>
              <a:chOff x="672964" y="2601290"/>
              <a:chExt cx="10819144" cy="3047590"/>
            </a:xfrm>
          </p:grpSpPr>
          <p:sp>
            <p:nvSpPr>
              <p:cNvPr id="13" name="Bullet2" descr="3d2356e4-8354-4c13-8550-abe5936807e3"/>
              <p:cNvSpPr txBox="true"/>
              <p:nvPr/>
            </p:nvSpPr>
            <p:spPr>
              <a:xfrm>
                <a:off x="9127664" y="2601290"/>
                <a:ext cx="2364444" cy="356807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 anchorCtr="true">
                <a:normAutofit fontScale="92500" lnSpcReduction="2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ea typeface="微软雅黑"/>
                  </a:rPr>
                  <a:t>财政局</a:t>
                </a:r>
                <a:endParaRPr lang="en-US" sz="1800" b="1" i="0" u="none">
                  <a:solidFill>
                    <a:srgbClr val="FFFFFF"/>
                  </a:solidFill>
                  <a:ea typeface="微软雅黑"/>
                </a:endParaRPr>
              </a:p>
            </p:txBody>
          </p:sp>
          <p:sp>
            <p:nvSpPr>
              <p:cNvPr id="29" name="Text2" descr="2b0d2585-5d72-4014-9897-d9b9203d0b96"/>
              <p:cNvSpPr/>
              <p:nvPr/>
            </p:nvSpPr>
            <p:spPr>
              <a:xfrm>
                <a:off x="672964" y="4861472"/>
                <a:ext cx="2364432" cy="787408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 anchorCtr="tru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b="0" i="0" u="none" strike="noStrike">
                    <a:solidFill>
                      <a:srgbClr val="000000"/>
                    </a:solidFill>
                    <a:ea typeface="微软雅黑"/>
                  </a:rPr>
                  <a:t>侧重于会计法律法规、准则、制度的执行指导和会计人员培训。</a:t>
                </a:r>
                <a:endParaRPr lang="en-US" sz="1200" b="0" i="0" u="none" strike="noStrik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15" name="组合 14" descr="e6bca2a5-cbf9-44a2-9f14-a8d4f661a39a"/>
            <p:cNvGrpSpPr/>
            <p:nvPr/>
          </p:nvGrpSpPr>
          <p:grpSpPr>
            <a:xfrm>
              <a:off x="660400" y="4460133"/>
              <a:ext cx="7063946" cy="1190452"/>
              <a:chOff x="660400" y="4460133"/>
              <a:chExt cx="7063946" cy="1190452"/>
            </a:xfrm>
          </p:grpSpPr>
          <p:sp>
            <p:nvSpPr>
              <p:cNvPr id="28" name="Bullet3" descr="a428bd67-22cf-462d-9836-aa172489e3ad"/>
              <p:cNvSpPr txBox="true"/>
              <p:nvPr/>
            </p:nvSpPr>
            <p:spPr>
              <a:xfrm>
                <a:off x="660400" y="4460133"/>
                <a:ext cx="2364444" cy="356807"/>
              </a:xfrm>
              <a:prstGeom prst="roundRect">
                <a:avLst/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 anchorCtr="true">
                <a:normAutofit fontScale="92500" lnSpcReduction="2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业务指导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1" name="Text3" descr="aa006c75-afa6-4eab-9f67-2d27a2bba52f"/>
              <p:cNvSpPr/>
              <p:nvPr/>
            </p:nvSpPr>
            <p:spPr>
              <a:xfrm>
                <a:off x="5359914" y="4863177"/>
                <a:ext cx="2364432" cy="787408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 anchorCtr="tru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b="0" i="0" u="none" strike="noStrike">
                    <a:solidFill>
                      <a:srgbClr val="000000"/>
                    </a:solidFill>
                    <a:ea typeface="微软雅黑"/>
                  </a:rPr>
                  <a:t>为村（社区） “三资” 管理提供专业的业务指导。</a:t>
                </a:r>
                <a:endParaRPr lang="en-US" sz="1200" b="0" i="0" u="none" strike="noStrik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11" name="组合 10" descr="5efcf243-6b9c-4842-ad34-49a025b354d2"/>
            <p:cNvGrpSpPr/>
            <p:nvPr/>
          </p:nvGrpSpPr>
          <p:grpSpPr>
            <a:xfrm>
              <a:off x="5347350" y="3002629"/>
              <a:ext cx="6157310" cy="1816016"/>
              <a:chOff x="5347350" y="3002629"/>
              <a:chExt cx="6157310" cy="1816016"/>
            </a:xfrm>
          </p:grpSpPr>
          <p:sp>
            <p:nvSpPr>
              <p:cNvPr id="14" name="Text4" descr="0670386f-65d7-492a-afe6-a2d078fb2d97"/>
              <p:cNvSpPr/>
              <p:nvPr/>
            </p:nvSpPr>
            <p:spPr>
              <a:xfrm>
                <a:off x="9140228" y="3002629"/>
                <a:ext cx="2364432" cy="787408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 anchorCtr="tru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b="0" i="0" u="none" strike="noStrike">
                    <a:solidFill>
                      <a:srgbClr val="000000"/>
                    </a:solidFill>
                    <a:ea typeface="微软雅黑"/>
                  </a:rPr>
                  <a:t>监督 “三资” 管理中相关会计制度的执行情况。</a:t>
                </a:r>
                <a:endParaRPr lang="en-US" sz="1200" b="0" i="0" u="none" strike="noStrik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0" name="Bullet4" descr="30d33240-3c01-4daa-a3e8-bb5f6a3e727d"/>
              <p:cNvSpPr txBox="true"/>
              <p:nvPr/>
            </p:nvSpPr>
            <p:spPr>
              <a:xfrm>
                <a:off x="5347350" y="4461838"/>
                <a:ext cx="2364444" cy="356807"/>
              </a:xfrm>
              <a:prstGeom prst="roundRect">
                <a:avLst/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 anchorCtr="true">
                <a:normAutofit fontScale="92500" lnSpcReduction="2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制度执行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16" name="组合 15" descr="862e1bf9-2d2d-449f-9bf1-e55a4b910b9a"/>
            <p:cNvGrpSpPr/>
            <p:nvPr/>
          </p:nvGrpSpPr>
          <p:grpSpPr>
            <a:xfrm>
              <a:off x="9141904" y="4127713"/>
              <a:ext cx="2376995" cy="1188747"/>
              <a:chOff x="9141904" y="4127713"/>
              <a:chExt cx="2376995" cy="1188747"/>
            </a:xfrm>
          </p:grpSpPr>
          <p:sp>
            <p:nvSpPr>
              <p:cNvPr id="37" name="Bullet5" descr="b2bcbdcb-9c51-4e5b-a8e3-50249e97eee2"/>
              <p:cNvSpPr txBox="true"/>
              <p:nvPr/>
            </p:nvSpPr>
            <p:spPr>
              <a:xfrm>
                <a:off x="9141904" y="4127713"/>
                <a:ext cx="2364444" cy="356807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 anchorCtr="true">
                <a:normAutofit fontScale="92500" lnSpcReduction="2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ea typeface="微软雅黑"/>
                  </a:rPr>
                  <a:t>人员培训</a:t>
                </a:r>
                <a:endParaRPr lang="en-US" sz="1800" b="1" i="0" u="none">
                  <a:solidFill>
                    <a:srgbClr val="FFFFFF"/>
                  </a:solidFill>
                  <a:ea typeface="微软雅黑"/>
                </a:endParaRPr>
              </a:p>
            </p:txBody>
          </p:sp>
          <p:sp>
            <p:nvSpPr>
              <p:cNvPr id="38" name="Text5" descr="c80a6c30-79d4-4374-94c2-d433e66c5ff2"/>
              <p:cNvSpPr/>
              <p:nvPr/>
            </p:nvSpPr>
            <p:spPr>
              <a:xfrm>
                <a:off x="9154467" y="4529052"/>
                <a:ext cx="2364432" cy="787408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 anchorCtr="tru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b="0" i="0" u="none" strike="noStrike">
                    <a:solidFill>
                      <a:srgbClr val="000000"/>
                    </a:solidFill>
                    <a:ea typeface="微软雅黑"/>
                  </a:rPr>
                  <a:t>开展会计人员培训，提高其业务素质和管理水平。</a:t>
                </a:r>
                <a:endParaRPr lang="en-US" sz="1200" b="0" i="0" u="none" strike="noStrik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197b7054-a3ac-4163-9fd0-139cf275b3e5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“三资” 委托代理制度</a:t>
            </a:r>
            <a:endParaRPr lang="en-US" dirty="0"/>
          </a:p>
        </p:txBody>
      </p:sp>
      <p:sp>
        <p:nvSpPr>
          <p:cNvPr id="25" name="文本占位符 24" descr="895a480c-04ef-4d8a-829c-b9ec2e6bcc05"/>
          <p:cNvSpPr>
            <a:spLocks noGrp="true"/>
          </p:cNvSpPr>
          <p:nvPr>
            <p:ph type="body" sz="quarter" idx="1" hasCustomPrompt="true"/>
          </p:nvPr>
        </p:nvSpPr>
        <p:spPr/>
        <p:txBody>
          <a:bodyPr/>
          <a:lstStyle/>
          <a:p>
            <a:r>
              <a:rPr lang="zh-CN" altLang="en-US" dirty="0"/>
              <a:t>介绍 “三资” 委托代理的原则和意义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委托代理原则</a:t>
            </a:r>
            <a:endParaRPr lang="en-US" dirty="0"/>
          </a:p>
        </p:txBody>
      </p:sp>
      <p:grpSp>
        <p:nvGrpSpPr>
          <p:cNvPr id="42" name="13c17ee9-c9c7-4e93-a1a5-19fa27daa37a.source.5.zh-Hans.pptx" descr="f4afa3a7-0490-48ec-9414-100c1eb0afdd"/>
          <p:cNvGrpSpPr/>
          <p:nvPr/>
        </p:nvGrpSpPr>
        <p:grpSpPr>
          <a:xfrm>
            <a:off x="0" y="0"/>
            <a:ext cx="12192000" cy="6134100"/>
            <a:chOff x="0" y="0"/>
            <a:chExt cx="12192000" cy="6134100"/>
          </a:xfrm>
        </p:grpSpPr>
        <p:grpSp>
          <p:nvGrpSpPr>
            <p:cNvPr id="37" name="组合 36" descr="4550c402-20b7-403a-aa39-556b2cbf087d"/>
            <p:cNvGrpSpPr/>
            <p:nvPr/>
          </p:nvGrpSpPr>
          <p:grpSpPr>
            <a:xfrm>
              <a:off x="0" y="0"/>
              <a:ext cx="12192000" cy="6134100"/>
              <a:chOff x="0" y="0"/>
              <a:chExt cx="12192000" cy="6134100"/>
            </a:xfrm>
          </p:grpSpPr>
          <p:sp>
            <p:nvSpPr>
              <p:cNvPr id="9" name="PictureMisc" descr="301f9ad6-4667-467b-ae5a-0e67a08ecde9"/>
              <p:cNvSpPr/>
              <p:nvPr/>
            </p:nvSpPr>
            <p:spPr>
              <a:xfrm>
                <a:off x="0" y="0"/>
                <a:ext cx="12192000" cy="3587969"/>
              </a:xfrm>
              <a:prstGeom prst="rect">
                <a:avLst/>
              </a:prstGeom>
              <a:blipFill rotWithShape="true">
                <a:blip r:embed="rId1"/>
                <a:stretch>
                  <a:fillRect t="-60124" b="-59701"/>
                </a:stretch>
              </a:blipFill>
              <a:ln w="38100">
                <a:noFill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false" anchor="ctr" anchorCtr="false" forceAA="false" compatLnSpc="true">
                <a:normAutofit/>
              </a:bodyPr>
              <a:lstStyle/>
              <a:p>
                <a:pPr algn="ctr"/>
              </a:p>
            </p:txBody>
          </p:sp>
          <p:sp>
            <p:nvSpPr>
              <p:cNvPr id="30" name="Number1" descr="494e3941-989b-44a3-abbb-6480946cecf4"/>
              <p:cNvSpPr/>
              <p:nvPr/>
            </p:nvSpPr>
            <p:spPr>
              <a:xfrm>
                <a:off x="723988" y="3728853"/>
                <a:ext cx="2086868" cy="574556"/>
              </a:xfrm>
              <a:prstGeom prst="roundRect">
                <a:avLst/>
              </a:prstGeom>
              <a:solidFill>
                <a:schemeClr val="accent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l"/>
                <a:r>
                  <a:rPr lang="en-US" sz="1800" b="0" i="0" u="none">
                    <a:solidFill>
                      <a:srgbClr val="FFFFFF"/>
                    </a:solidFill>
                    <a:latin typeface="Aptos"/>
                  </a:rPr>
                  <a:t>Step 01</a:t>
                </a:r>
                <a:endParaRPr lang="en-US" sz="1800" b="0" i="0" u="none">
                  <a:solidFill>
                    <a:srgbClr val="FFFFFF"/>
                  </a:solidFill>
                  <a:latin typeface="Aptos"/>
                </a:endParaRPr>
              </a:p>
            </p:txBody>
          </p:sp>
          <p:sp>
            <p:nvSpPr>
              <p:cNvPr id="10" name="Bullet1" descr="f7bafa80-3a78-498f-a501-b23cda55df65"/>
              <p:cNvSpPr txBox="true"/>
              <p:nvPr/>
            </p:nvSpPr>
            <p:spPr>
              <a:xfrm>
                <a:off x="673100" y="4524375"/>
                <a:ext cx="2171506" cy="36060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true">
                <a:normAutofit lnSpcReduction="1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四权不变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1" name="Text1" descr="75b13572-b9c0-4a37-8d0d-70eb6450c304"/>
              <p:cNvSpPr/>
              <p:nvPr/>
            </p:nvSpPr>
            <p:spPr>
              <a:xfrm>
                <a:off x="673100" y="4884978"/>
                <a:ext cx="2171506" cy="1249122"/>
              </a:xfrm>
              <a:prstGeom prst="rect">
                <a:avLst/>
              </a:prstGeom>
            </p:spPr>
            <p:txBody>
              <a:bodyPr wrap="square" lIns="91440" tIns="45720" rIns="91440" bIns="45720" anchor="t" anchorCtr="tru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坚持村（社区）集体 “三资” 所有权、使用权、审批权和收益权不变。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8" name="组合 37" descr="c4db0a8a-cbba-45c8-8b84-668cf0f2a790"/>
            <p:cNvGrpSpPr/>
            <p:nvPr/>
          </p:nvGrpSpPr>
          <p:grpSpPr>
            <a:xfrm>
              <a:off x="2841674" y="3728853"/>
              <a:ext cx="2171506" cy="2405247"/>
              <a:chOff x="2841674" y="3728853"/>
              <a:chExt cx="2171506" cy="2405247"/>
            </a:xfrm>
          </p:grpSpPr>
          <p:sp>
            <p:nvSpPr>
              <p:cNvPr id="28" name="Number2" descr="a37a0814-cd25-4ccf-bed9-0d0aa2837432"/>
              <p:cNvSpPr/>
              <p:nvPr/>
            </p:nvSpPr>
            <p:spPr>
              <a:xfrm>
                <a:off x="2888277" y="3728853"/>
                <a:ext cx="2086868" cy="574556"/>
              </a:xfrm>
              <a:prstGeom prst="roundRect">
                <a:avLst/>
              </a:prstGeom>
              <a:solidFill>
                <a:schemeClr val="tx2">
                  <a:alpha val="2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l"/>
                <a:r>
                  <a:rPr lang="en-US" sz="1800" b="0" i="0" u="none">
                    <a:solidFill>
                      <a:srgbClr val="000000"/>
                    </a:solidFill>
                    <a:latin typeface="Aptos"/>
                  </a:rPr>
                  <a:t>Step 02</a:t>
                </a:r>
                <a:endParaRPr lang="en-US" sz="1800" b="0" i="0" u="none">
                  <a:solidFill>
                    <a:srgbClr val="000000"/>
                  </a:solidFill>
                  <a:latin typeface="Aptos"/>
                </a:endParaRPr>
              </a:p>
            </p:txBody>
          </p:sp>
          <p:sp>
            <p:nvSpPr>
              <p:cNvPr id="12" name="Bullet2" descr="87ea477a-2637-4d5b-b8a6-f4717167a876"/>
              <p:cNvSpPr txBox="true"/>
              <p:nvPr/>
            </p:nvSpPr>
            <p:spPr>
              <a:xfrm>
                <a:off x="2841674" y="4524375"/>
                <a:ext cx="2171506" cy="36060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true">
                <a:normAutofit lnSpcReduction="1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签订协议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3" name="Text2" descr="e1dcaf7c-345d-475f-bae1-3f9836ed1d7b"/>
              <p:cNvSpPr/>
              <p:nvPr/>
            </p:nvSpPr>
            <p:spPr>
              <a:xfrm>
                <a:off x="2841674" y="4884978"/>
                <a:ext cx="2171506" cy="1249122"/>
              </a:xfrm>
              <a:prstGeom prst="rect">
                <a:avLst/>
              </a:prstGeom>
            </p:spPr>
            <p:txBody>
              <a:bodyPr wrap="square" lIns="91440" tIns="45720" rIns="91440" bIns="45720" anchor="t" anchorCtr="tru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村委员会（居民委员会）与代理服务中心签订委托代理协议。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9" name="组合 38" descr="6f8945f3-7207-4de4-bdd4-4cc74162e147"/>
            <p:cNvGrpSpPr/>
            <p:nvPr/>
          </p:nvGrpSpPr>
          <p:grpSpPr>
            <a:xfrm>
              <a:off x="5010247" y="3728853"/>
              <a:ext cx="2171506" cy="2405247"/>
              <a:chOff x="5010247" y="3728853"/>
              <a:chExt cx="2171506" cy="2405247"/>
            </a:xfrm>
          </p:grpSpPr>
          <p:sp>
            <p:nvSpPr>
              <p:cNvPr id="26" name="Number3" descr="1c959619-1e7b-479e-862d-2135abd24340"/>
              <p:cNvSpPr/>
              <p:nvPr/>
            </p:nvSpPr>
            <p:spPr>
              <a:xfrm>
                <a:off x="5052566" y="3728853"/>
                <a:ext cx="2086868" cy="574556"/>
              </a:xfrm>
              <a:prstGeom prst="roundRect">
                <a:avLst/>
              </a:prstGeom>
              <a:solidFill>
                <a:schemeClr val="accent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l"/>
                <a:r>
                  <a:rPr lang="en-US" sz="1800" b="0" i="0" u="none">
                    <a:solidFill>
                      <a:srgbClr val="FFFFFF"/>
                    </a:solidFill>
                    <a:latin typeface="Aptos"/>
                  </a:rPr>
                  <a:t>Step 03</a:t>
                </a:r>
                <a:endParaRPr lang="en-US" sz="1800" b="0" i="0" u="none">
                  <a:solidFill>
                    <a:srgbClr val="FFFFFF"/>
                  </a:solidFill>
                  <a:latin typeface="Aptos"/>
                </a:endParaRPr>
              </a:p>
            </p:txBody>
          </p:sp>
          <p:sp>
            <p:nvSpPr>
              <p:cNvPr id="14" name="Bullet3" descr="1aa4e395-6dd1-45c9-90f4-9a9789f1c74f"/>
              <p:cNvSpPr txBox="true"/>
              <p:nvPr/>
            </p:nvSpPr>
            <p:spPr>
              <a:xfrm>
                <a:off x="5010247" y="4524375"/>
                <a:ext cx="2171506" cy="36060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true">
                <a:normAutofit lnSpcReduction="1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设立账户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5" name="Text3" descr="27d3b1d7-26ac-4411-a24e-93faede5aea7"/>
              <p:cNvSpPr/>
              <p:nvPr/>
            </p:nvSpPr>
            <p:spPr>
              <a:xfrm>
                <a:off x="5010247" y="4884978"/>
                <a:ext cx="2171506" cy="1249122"/>
              </a:xfrm>
              <a:prstGeom prst="rect">
                <a:avLst/>
              </a:prstGeom>
            </p:spPr>
            <p:txBody>
              <a:bodyPr wrap="square" lIns="91440" tIns="45720" rIns="91440" bIns="45720" anchor="t" anchorCtr="tru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代理服务中心设立代管账户，统一管理 “三资”。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40" name="组合 39" descr="bf6c14bf-9738-47ca-a936-9a7e01fab322"/>
            <p:cNvGrpSpPr/>
            <p:nvPr/>
          </p:nvGrpSpPr>
          <p:grpSpPr>
            <a:xfrm>
              <a:off x="7178821" y="3728853"/>
              <a:ext cx="2171506" cy="2405247"/>
              <a:chOff x="7178821" y="3728853"/>
              <a:chExt cx="2171506" cy="2405247"/>
            </a:xfrm>
          </p:grpSpPr>
          <p:sp>
            <p:nvSpPr>
              <p:cNvPr id="24" name="Number4" descr="5a18de57-00dc-4b20-a989-2df3a75c2b27"/>
              <p:cNvSpPr/>
              <p:nvPr/>
            </p:nvSpPr>
            <p:spPr>
              <a:xfrm>
                <a:off x="7216855" y="3728853"/>
                <a:ext cx="2086868" cy="574556"/>
              </a:xfrm>
              <a:prstGeom prst="roundRect">
                <a:avLst/>
              </a:prstGeom>
              <a:solidFill>
                <a:schemeClr val="tx2">
                  <a:alpha val="2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l"/>
                <a:r>
                  <a:rPr lang="en-US" sz="1800" b="0" i="0" u="none">
                    <a:solidFill>
                      <a:srgbClr val="000000"/>
                    </a:solidFill>
                    <a:latin typeface="Aptos"/>
                  </a:rPr>
                  <a:t>Step 04</a:t>
                </a:r>
                <a:endParaRPr lang="en-US" sz="1800" b="0" i="0" u="none">
                  <a:solidFill>
                    <a:srgbClr val="000000"/>
                  </a:solidFill>
                  <a:latin typeface="Aptos"/>
                </a:endParaRPr>
              </a:p>
            </p:txBody>
          </p:sp>
          <p:sp>
            <p:nvSpPr>
              <p:cNvPr id="16" name="Bullet4" descr="ad5f2fd0-878d-4b7c-a43a-41cdb8abd80a"/>
              <p:cNvSpPr txBox="true"/>
              <p:nvPr/>
            </p:nvSpPr>
            <p:spPr>
              <a:xfrm>
                <a:off x="7178821" y="4524375"/>
                <a:ext cx="2171506" cy="36060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true">
                <a:normAutofit lnSpcReduction="1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统一管理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7" name="Text4" descr="3c68ea06-8df8-4d67-9537-6effd1c709c2"/>
              <p:cNvSpPr/>
              <p:nvPr/>
            </p:nvSpPr>
            <p:spPr>
              <a:xfrm>
                <a:off x="7178821" y="4884978"/>
                <a:ext cx="2171506" cy="1249122"/>
              </a:xfrm>
              <a:prstGeom prst="rect">
                <a:avLst/>
              </a:prstGeom>
            </p:spPr>
            <p:txBody>
              <a:bodyPr wrap="square" lIns="91440" tIns="45720" rIns="91440" bIns="45720" anchor="t" anchorCtr="tru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通过委托代理实现 “三资” 的集中统一管理。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41" name="组合 40" descr="19fa804a-c4d9-48de-a030-c44caca4686a"/>
            <p:cNvGrpSpPr/>
            <p:nvPr/>
          </p:nvGrpSpPr>
          <p:grpSpPr>
            <a:xfrm>
              <a:off x="9347394" y="3728853"/>
              <a:ext cx="2171506" cy="2405247"/>
              <a:chOff x="9347394" y="3728853"/>
              <a:chExt cx="2171506" cy="2405247"/>
            </a:xfrm>
          </p:grpSpPr>
          <p:sp>
            <p:nvSpPr>
              <p:cNvPr id="22" name="Number5" descr="e4e5fe46-5166-4bc2-a3c0-80511f8f7055"/>
              <p:cNvSpPr/>
              <p:nvPr/>
            </p:nvSpPr>
            <p:spPr>
              <a:xfrm>
                <a:off x="9381145" y="3728853"/>
                <a:ext cx="2086868" cy="574556"/>
              </a:xfrm>
              <a:prstGeom prst="roundRect">
                <a:avLst/>
              </a:prstGeom>
              <a:solidFill>
                <a:schemeClr val="accent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l"/>
                <a:r>
                  <a:rPr lang="en-US" sz="1800" b="0" i="0" u="none">
                    <a:solidFill>
                      <a:srgbClr val="FFFFFF"/>
                    </a:solidFill>
                    <a:latin typeface="Aptos"/>
                  </a:rPr>
                  <a:t>Step 05</a:t>
                </a:r>
                <a:endParaRPr lang="en-US" sz="1800" b="0" i="0" u="none">
                  <a:solidFill>
                    <a:srgbClr val="FFFFFF"/>
                  </a:solidFill>
                  <a:latin typeface="Aptos"/>
                </a:endParaRPr>
              </a:p>
            </p:txBody>
          </p:sp>
          <p:sp>
            <p:nvSpPr>
              <p:cNvPr id="18" name="Bullet5" descr="1cdf3100-aabc-4f56-a2f6-e52d2af62e81"/>
              <p:cNvSpPr txBox="true"/>
              <p:nvPr/>
            </p:nvSpPr>
            <p:spPr>
              <a:xfrm>
                <a:off x="9347394" y="4524375"/>
                <a:ext cx="2171506" cy="36060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true">
                <a:normAutofit lnSpcReduction="1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规范操作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9" name="Text5" descr="eef9b907-b719-4cc4-abf3-133ff829d3c8"/>
              <p:cNvSpPr/>
              <p:nvPr/>
            </p:nvSpPr>
            <p:spPr>
              <a:xfrm>
                <a:off x="9347394" y="4884978"/>
                <a:ext cx="2171506" cy="1249122"/>
              </a:xfrm>
              <a:prstGeom prst="rect">
                <a:avLst/>
              </a:prstGeom>
            </p:spPr>
            <p:txBody>
              <a:bodyPr wrap="square" lIns="91440" tIns="45720" rIns="91440" bIns="45720" anchor="t" anchorCtr="tru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确保委托代理过程中的操作规范、合法合规。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sp>
          <p:nvSpPr>
            <p:cNvPr id="3" name="íṥľïḍe" descr="840c994a-d608-4df2-bb3e-b021ab3a5552"/>
            <p:cNvSpPr/>
            <p:nvPr/>
          </p:nvSpPr>
          <p:spPr>
            <a:xfrm>
              <a:off x="0" y="1130300"/>
              <a:ext cx="12192000" cy="2441575"/>
            </a:xfrm>
            <a:prstGeom prst="rect">
              <a:avLst/>
            </a:prstGeom>
            <a:solidFill>
              <a:schemeClr val="tx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20" name="Title" descr="e1c2b61c-8b30-4762-a071-9b16f9a0d916"/>
            <p:cNvSpPr txBox="true"/>
            <p:nvPr/>
          </p:nvSpPr>
          <p:spPr>
            <a:xfrm>
              <a:off x="673101" y="1130299"/>
              <a:ext cx="10845797" cy="24415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ctr" anchorCtr="true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FFFFFF"/>
                  </a:solidFill>
                  <a:ea typeface="微软雅黑"/>
                </a:rPr>
                <a:t>明确委托代理制度遵循的原则</a:t>
              </a:r>
              <a:endParaRPr lang="en-US" sz="2400" b="1" i="0" u="none">
                <a:solidFill>
                  <a:srgbClr val="FFFFFF"/>
                </a:solidFill>
                <a:ea typeface="微软雅黑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优势与意义</a:t>
            </a:r>
            <a:endParaRPr lang="en-US" dirty="0"/>
          </a:p>
        </p:txBody>
      </p:sp>
      <p:grpSp>
        <p:nvGrpSpPr>
          <p:cNvPr id="60" name="aeffc422-c082-4c23-a0eb-f1f0f22ea2a6.source.5.zh-Hans.pptx" descr="2bf17b5f-f3d4-4e82-85f7-d22f35ac2e86"/>
          <p:cNvGrpSpPr/>
          <p:nvPr/>
        </p:nvGrpSpPr>
        <p:grpSpPr>
          <a:xfrm>
            <a:off x="658812" y="1130300"/>
            <a:ext cx="10874376" cy="5021208"/>
            <a:chOff x="658812" y="1130300"/>
            <a:chExt cx="10874376" cy="5021208"/>
          </a:xfrm>
        </p:grpSpPr>
        <p:grpSp>
          <p:nvGrpSpPr>
            <p:cNvPr id="55" name="组合 54" descr="0aae7297-d6f4-4f4e-a547-b37e9aa8ea86"/>
            <p:cNvGrpSpPr/>
            <p:nvPr/>
          </p:nvGrpSpPr>
          <p:grpSpPr>
            <a:xfrm>
              <a:off x="892629" y="3913834"/>
              <a:ext cx="1981564" cy="2224429"/>
              <a:chOff x="892629" y="3913834"/>
              <a:chExt cx="1981564" cy="2224429"/>
            </a:xfrm>
          </p:grpSpPr>
          <p:sp>
            <p:nvSpPr>
              <p:cNvPr id="51" name="Text1" descr="3b4e6f8e-5d66-469a-9762-fa293c4ce15a"/>
              <p:cNvSpPr txBox="true"/>
              <p:nvPr/>
            </p:nvSpPr>
            <p:spPr bwMode="auto">
              <a:xfrm>
                <a:off x="892630" y="4385113"/>
                <a:ext cx="1981563" cy="175315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false" anchor="t" anchorCtr="true" forceAA="false" compatLnSpc="true">
                <a:normAutofit/>
              </a:bodyPr>
              <a:lstStyle>
                <a:defPPr>
                  <a:defRPr lang="zh-CN"/>
                </a:defPPr>
                <a:lvl1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80604020202020204" pitchFamily="34" charset="0"/>
                  <a:buChar char="•"/>
                  <a:defRPr sz="1200"/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利用专业代理服务中心，提升 “三资” 管理的专业化程度。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52" name="Bullet1" descr="dbe6ba99-959a-4b0b-8a9f-46bc4ec3f581"/>
              <p:cNvSpPr txBox="true"/>
              <p:nvPr/>
            </p:nvSpPr>
            <p:spPr bwMode="auto">
              <a:xfrm>
                <a:off x="892629" y="3913834"/>
                <a:ext cx="1981563" cy="432876"/>
              </a:xfrm>
              <a:prstGeom prst="rect">
                <a:avLst/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 anchorCtr="true">
                <a:normAutofit/>
              </a:bodyPr>
              <a:lstStyle>
                <a:lvl1pPr eaLnBrk="0" hangingPunct="0">
                  <a:defRPr sz="1900">
                    <a:solidFill>
                      <a:schemeClr val="tx1"/>
                    </a:solidFill>
                  </a:defRPr>
                </a:lvl1pPr>
                <a:lvl2pPr marL="742950" indent="-285750" eaLnBrk="0" hangingPunct="0">
                  <a:defRPr sz="1900">
                    <a:solidFill>
                      <a:schemeClr val="tx1"/>
                    </a:solidFill>
                  </a:defRPr>
                </a:lvl2pPr>
                <a:lvl3pPr marL="1143000" indent="-228600" eaLnBrk="0" hangingPunct="0">
                  <a:defRPr sz="1900">
                    <a:solidFill>
                      <a:schemeClr val="tx1"/>
                    </a:solidFill>
                  </a:defRPr>
                </a:lvl3pPr>
                <a:lvl4pPr marL="1600200" indent="-228600" eaLnBrk="0" hangingPunct="0">
                  <a:defRPr sz="1900">
                    <a:solidFill>
                      <a:schemeClr val="tx1"/>
                    </a:solidFill>
                  </a:defRPr>
                </a:lvl4pPr>
                <a:lvl5pPr marL="2057400" indent="-228600" eaLnBrk="0" hangingPunct="0">
                  <a:defRPr sz="1900">
                    <a:solidFill>
                      <a:schemeClr val="tx1"/>
                    </a:solidFill>
                  </a:defRPr>
                </a:lvl5pPr>
                <a:lvl6pPr marL="25146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6pPr>
                <a:lvl7pPr marL="29718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7pPr>
                <a:lvl8pPr marL="34290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8pPr>
                <a:lvl9pPr marL="38862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提高专业水平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53" name="Icon1" descr="c5ae069c-4af7-48be-94c2-e8f1ecd3df9e"/>
              <p:cNvSpPr/>
              <p:nvPr/>
            </p:nvSpPr>
            <p:spPr bwMode="auto">
              <a:xfrm>
                <a:off x="1562600" y="5644840"/>
                <a:ext cx="399958" cy="319275"/>
              </a:xfrm>
              <a:custGeom>
                <a:avLst/>
                <a:gdLst>
                  <a:gd name="connsiteX0" fmla="*/ 208357 w 539466"/>
                  <a:gd name="connsiteY0" fmla="*/ 395115 h 430641"/>
                  <a:gd name="connsiteX1" fmla="*/ 203511 w 539466"/>
                  <a:gd name="connsiteY1" fmla="*/ 422567 h 430641"/>
                  <a:gd name="connsiteX2" fmla="*/ 331109 w 539466"/>
                  <a:gd name="connsiteY2" fmla="*/ 422567 h 430641"/>
                  <a:gd name="connsiteX3" fmla="*/ 318188 w 539466"/>
                  <a:gd name="connsiteY3" fmla="*/ 395115 h 430641"/>
                  <a:gd name="connsiteX4" fmla="*/ 30688 w 539466"/>
                  <a:gd name="connsiteY4" fmla="*/ 354745 h 430641"/>
                  <a:gd name="connsiteX5" fmla="*/ 22612 w 539466"/>
                  <a:gd name="connsiteY5" fmla="*/ 385427 h 430641"/>
                  <a:gd name="connsiteX6" fmla="*/ 518469 w 539466"/>
                  <a:gd name="connsiteY6" fmla="*/ 385427 h 430641"/>
                  <a:gd name="connsiteX7" fmla="*/ 508778 w 539466"/>
                  <a:gd name="connsiteY7" fmla="*/ 354745 h 430641"/>
                  <a:gd name="connsiteX8" fmla="*/ 22612 w 539466"/>
                  <a:gd name="connsiteY8" fmla="*/ 340212 h 430641"/>
                  <a:gd name="connsiteX9" fmla="*/ 515239 w 539466"/>
                  <a:gd name="connsiteY9" fmla="*/ 340212 h 430641"/>
                  <a:gd name="connsiteX10" fmla="*/ 528160 w 539466"/>
                  <a:gd name="connsiteY10" fmla="*/ 349901 h 430641"/>
                  <a:gd name="connsiteX11" fmla="*/ 537851 w 539466"/>
                  <a:gd name="connsiteY11" fmla="*/ 388656 h 430641"/>
                  <a:gd name="connsiteX12" fmla="*/ 539466 w 539466"/>
                  <a:gd name="connsiteY12" fmla="*/ 393501 h 430641"/>
                  <a:gd name="connsiteX13" fmla="*/ 539466 w 539466"/>
                  <a:gd name="connsiteY13" fmla="*/ 417723 h 430641"/>
                  <a:gd name="connsiteX14" fmla="*/ 526545 w 539466"/>
                  <a:gd name="connsiteY14" fmla="*/ 430641 h 430641"/>
                  <a:gd name="connsiteX15" fmla="*/ 12921 w 539466"/>
                  <a:gd name="connsiteY15" fmla="*/ 430641 h 430641"/>
                  <a:gd name="connsiteX16" fmla="*/ 0 w 539466"/>
                  <a:gd name="connsiteY16" fmla="*/ 417723 h 430641"/>
                  <a:gd name="connsiteX17" fmla="*/ 0 w 539466"/>
                  <a:gd name="connsiteY17" fmla="*/ 393501 h 430641"/>
                  <a:gd name="connsiteX18" fmla="*/ 1615 w 539466"/>
                  <a:gd name="connsiteY18" fmla="*/ 388656 h 430641"/>
                  <a:gd name="connsiteX19" fmla="*/ 9691 w 539466"/>
                  <a:gd name="connsiteY19" fmla="*/ 349901 h 430641"/>
                  <a:gd name="connsiteX20" fmla="*/ 22612 w 539466"/>
                  <a:gd name="connsiteY20" fmla="*/ 340212 h 430641"/>
                  <a:gd name="connsiteX21" fmla="*/ 339174 w 539466"/>
                  <a:gd name="connsiteY21" fmla="*/ 171013 h 430641"/>
                  <a:gd name="connsiteX22" fmla="*/ 340789 w 539466"/>
                  <a:gd name="connsiteY22" fmla="*/ 171013 h 430641"/>
                  <a:gd name="connsiteX23" fmla="*/ 416685 w 539466"/>
                  <a:gd name="connsiteY23" fmla="*/ 191945 h 430641"/>
                  <a:gd name="connsiteX24" fmla="*/ 418299 w 539466"/>
                  <a:gd name="connsiteY24" fmla="*/ 191945 h 430641"/>
                  <a:gd name="connsiteX25" fmla="*/ 418299 w 539466"/>
                  <a:gd name="connsiteY25" fmla="*/ 193556 h 430641"/>
                  <a:gd name="connsiteX26" fmla="*/ 418299 w 539466"/>
                  <a:gd name="connsiteY26" fmla="*/ 195166 h 430641"/>
                  <a:gd name="connsiteX27" fmla="*/ 389233 w 539466"/>
                  <a:gd name="connsiteY27" fmla="*/ 204827 h 430641"/>
                  <a:gd name="connsiteX28" fmla="*/ 429603 w 539466"/>
                  <a:gd name="connsiteY28" fmla="*/ 245081 h 430641"/>
                  <a:gd name="connsiteX29" fmla="*/ 429603 w 539466"/>
                  <a:gd name="connsiteY29" fmla="*/ 246691 h 430641"/>
                  <a:gd name="connsiteX30" fmla="*/ 416685 w 539466"/>
                  <a:gd name="connsiteY30" fmla="*/ 261183 h 430641"/>
                  <a:gd name="connsiteX31" fmla="*/ 413455 w 539466"/>
                  <a:gd name="connsiteY31" fmla="*/ 261183 h 430641"/>
                  <a:gd name="connsiteX32" fmla="*/ 373085 w 539466"/>
                  <a:gd name="connsiteY32" fmla="*/ 220929 h 430641"/>
                  <a:gd name="connsiteX33" fmla="*/ 368240 w 539466"/>
                  <a:gd name="connsiteY33" fmla="*/ 254742 h 430641"/>
                  <a:gd name="connsiteX34" fmla="*/ 366626 w 539466"/>
                  <a:gd name="connsiteY34" fmla="*/ 254742 h 430641"/>
                  <a:gd name="connsiteX35" fmla="*/ 365011 w 539466"/>
                  <a:gd name="connsiteY35" fmla="*/ 253132 h 430641"/>
                  <a:gd name="connsiteX36" fmla="*/ 339174 w 539466"/>
                  <a:gd name="connsiteY36" fmla="*/ 172623 h 430641"/>
                  <a:gd name="connsiteX37" fmla="*/ 339174 w 539466"/>
                  <a:gd name="connsiteY37" fmla="*/ 171013 h 430641"/>
                  <a:gd name="connsiteX38" fmla="*/ 50166 w 539466"/>
                  <a:gd name="connsiteY38" fmla="*/ 40313 h 430641"/>
                  <a:gd name="connsiteX39" fmla="*/ 50166 w 539466"/>
                  <a:gd name="connsiteY39" fmla="*/ 293479 h 430641"/>
                  <a:gd name="connsiteX40" fmla="*/ 491114 w 539466"/>
                  <a:gd name="connsiteY40" fmla="*/ 293479 h 430641"/>
                  <a:gd name="connsiteX41" fmla="*/ 491114 w 539466"/>
                  <a:gd name="connsiteY41" fmla="*/ 40313 h 430641"/>
                  <a:gd name="connsiteX42" fmla="*/ 30783 w 539466"/>
                  <a:gd name="connsiteY42" fmla="*/ 0 h 430641"/>
                  <a:gd name="connsiteX43" fmla="*/ 510497 w 539466"/>
                  <a:gd name="connsiteY43" fmla="*/ 0 h 430641"/>
                  <a:gd name="connsiteX44" fmla="*/ 529879 w 539466"/>
                  <a:gd name="connsiteY44" fmla="*/ 20963 h 430641"/>
                  <a:gd name="connsiteX45" fmla="*/ 529879 w 539466"/>
                  <a:gd name="connsiteY45" fmla="*/ 312829 h 430641"/>
                  <a:gd name="connsiteX46" fmla="*/ 510497 w 539466"/>
                  <a:gd name="connsiteY46" fmla="*/ 332179 h 430641"/>
                  <a:gd name="connsiteX47" fmla="*/ 30783 w 539466"/>
                  <a:gd name="connsiteY47" fmla="*/ 332179 h 430641"/>
                  <a:gd name="connsiteX48" fmla="*/ 11401 w 539466"/>
                  <a:gd name="connsiteY48" fmla="*/ 312829 h 430641"/>
                  <a:gd name="connsiteX49" fmla="*/ 11401 w 539466"/>
                  <a:gd name="connsiteY49" fmla="*/ 20963 h 430641"/>
                  <a:gd name="connsiteX50" fmla="*/ 30783 w 539466"/>
                  <a:gd name="connsiteY50" fmla="*/ 0 h 4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39466" h="430641">
                    <a:moveTo>
                      <a:pt x="208357" y="395115"/>
                    </a:moveTo>
                    <a:lnTo>
                      <a:pt x="203511" y="422567"/>
                    </a:lnTo>
                    <a:lnTo>
                      <a:pt x="331109" y="422567"/>
                    </a:lnTo>
                    <a:lnTo>
                      <a:pt x="318188" y="395115"/>
                    </a:lnTo>
                    <a:close/>
                    <a:moveTo>
                      <a:pt x="30688" y="354745"/>
                    </a:moveTo>
                    <a:lnTo>
                      <a:pt x="22612" y="385427"/>
                    </a:lnTo>
                    <a:lnTo>
                      <a:pt x="518469" y="385427"/>
                    </a:lnTo>
                    <a:lnTo>
                      <a:pt x="508778" y="354745"/>
                    </a:lnTo>
                    <a:close/>
                    <a:moveTo>
                      <a:pt x="22612" y="340212"/>
                    </a:moveTo>
                    <a:lnTo>
                      <a:pt x="515239" y="340212"/>
                    </a:lnTo>
                    <a:cubicBezTo>
                      <a:pt x="521699" y="340212"/>
                      <a:pt x="526545" y="343442"/>
                      <a:pt x="528160" y="349901"/>
                    </a:cubicBezTo>
                    <a:lnTo>
                      <a:pt x="537851" y="388656"/>
                    </a:lnTo>
                    <a:cubicBezTo>
                      <a:pt x="539466" y="390271"/>
                      <a:pt x="539466" y="391886"/>
                      <a:pt x="539466" y="393501"/>
                    </a:cubicBezTo>
                    <a:lnTo>
                      <a:pt x="539466" y="417723"/>
                    </a:lnTo>
                    <a:cubicBezTo>
                      <a:pt x="539466" y="425797"/>
                      <a:pt x="533005" y="430641"/>
                      <a:pt x="526545" y="430641"/>
                    </a:cubicBezTo>
                    <a:lnTo>
                      <a:pt x="12921" y="430641"/>
                    </a:lnTo>
                    <a:cubicBezTo>
                      <a:pt x="6461" y="430641"/>
                      <a:pt x="0" y="425797"/>
                      <a:pt x="0" y="417723"/>
                    </a:cubicBezTo>
                    <a:lnTo>
                      <a:pt x="0" y="393501"/>
                    </a:lnTo>
                    <a:cubicBezTo>
                      <a:pt x="0" y="391886"/>
                      <a:pt x="0" y="390271"/>
                      <a:pt x="1615" y="388656"/>
                    </a:cubicBezTo>
                    <a:lnTo>
                      <a:pt x="9691" y="349901"/>
                    </a:lnTo>
                    <a:cubicBezTo>
                      <a:pt x="11306" y="343442"/>
                      <a:pt x="17767" y="340212"/>
                      <a:pt x="22612" y="340212"/>
                    </a:cubicBezTo>
                    <a:close/>
                    <a:moveTo>
                      <a:pt x="339174" y="171013"/>
                    </a:moveTo>
                    <a:cubicBezTo>
                      <a:pt x="340789" y="171013"/>
                      <a:pt x="340789" y="171013"/>
                      <a:pt x="340789" y="171013"/>
                    </a:cubicBezTo>
                    <a:lnTo>
                      <a:pt x="416685" y="191945"/>
                    </a:lnTo>
                    <a:cubicBezTo>
                      <a:pt x="416685" y="191945"/>
                      <a:pt x="418299" y="191945"/>
                      <a:pt x="418299" y="191945"/>
                    </a:cubicBezTo>
                    <a:cubicBezTo>
                      <a:pt x="418299" y="191945"/>
                      <a:pt x="418299" y="193556"/>
                      <a:pt x="418299" y="193556"/>
                    </a:cubicBezTo>
                    <a:cubicBezTo>
                      <a:pt x="418299" y="193556"/>
                      <a:pt x="418299" y="193556"/>
                      <a:pt x="418299" y="195166"/>
                    </a:cubicBezTo>
                    <a:lnTo>
                      <a:pt x="389233" y="204827"/>
                    </a:lnTo>
                    <a:lnTo>
                      <a:pt x="429603" y="245081"/>
                    </a:lnTo>
                    <a:cubicBezTo>
                      <a:pt x="429603" y="245081"/>
                      <a:pt x="429603" y="246691"/>
                      <a:pt x="429603" y="246691"/>
                    </a:cubicBezTo>
                    <a:lnTo>
                      <a:pt x="416685" y="261183"/>
                    </a:lnTo>
                    <a:cubicBezTo>
                      <a:pt x="415070" y="261183"/>
                      <a:pt x="413455" y="261183"/>
                      <a:pt x="413455" y="261183"/>
                    </a:cubicBezTo>
                    <a:lnTo>
                      <a:pt x="373085" y="220929"/>
                    </a:lnTo>
                    <a:lnTo>
                      <a:pt x="368240" y="254742"/>
                    </a:lnTo>
                    <a:cubicBezTo>
                      <a:pt x="366626" y="254742"/>
                      <a:pt x="366626" y="254742"/>
                      <a:pt x="366626" y="254742"/>
                    </a:cubicBezTo>
                    <a:cubicBezTo>
                      <a:pt x="365011" y="254742"/>
                      <a:pt x="365011" y="254742"/>
                      <a:pt x="365011" y="253132"/>
                    </a:cubicBezTo>
                    <a:lnTo>
                      <a:pt x="339174" y="172623"/>
                    </a:lnTo>
                    <a:cubicBezTo>
                      <a:pt x="339174" y="172623"/>
                      <a:pt x="339174" y="172623"/>
                      <a:pt x="339174" y="171013"/>
                    </a:cubicBezTo>
                    <a:close/>
                    <a:moveTo>
                      <a:pt x="50166" y="40313"/>
                    </a:moveTo>
                    <a:lnTo>
                      <a:pt x="50166" y="293479"/>
                    </a:lnTo>
                    <a:lnTo>
                      <a:pt x="491114" y="293479"/>
                    </a:lnTo>
                    <a:lnTo>
                      <a:pt x="491114" y="40313"/>
                    </a:lnTo>
                    <a:close/>
                    <a:moveTo>
                      <a:pt x="30783" y="0"/>
                    </a:moveTo>
                    <a:lnTo>
                      <a:pt x="510497" y="0"/>
                    </a:lnTo>
                    <a:cubicBezTo>
                      <a:pt x="521803" y="0"/>
                      <a:pt x="529879" y="9675"/>
                      <a:pt x="529879" y="20963"/>
                    </a:cubicBezTo>
                    <a:lnTo>
                      <a:pt x="529879" y="312829"/>
                    </a:lnTo>
                    <a:cubicBezTo>
                      <a:pt x="529879" y="324116"/>
                      <a:pt x="521803" y="332179"/>
                      <a:pt x="510497" y="332179"/>
                    </a:cubicBezTo>
                    <a:lnTo>
                      <a:pt x="30783" y="332179"/>
                    </a:lnTo>
                    <a:cubicBezTo>
                      <a:pt x="19477" y="332179"/>
                      <a:pt x="11401" y="324116"/>
                      <a:pt x="11401" y="312829"/>
                    </a:cubicBezTo>
                    <a:lnTo>
                      <a:pt x="11401" y="20963"/>
                    </a:lnTo>
                    <a:cubicBezTo>
                      <a:pt x="11401" y="9675"/>
                      <a:pt x="19477" y="0"/>
                      <a:pt x="3078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56" name="组合 55" descr="4f0c3570-9fc1-4976-bc5f-0e295e15a497"/>
            <p:cNvGrpSpPr/>
            <p:nvPr/>
          </p:nvGrpSpPr>
          <p:grpSpPr>
            <a:xfrm>
              <a:off x="3079206" y="3570995"/>
              <a:ext cx="1981564" cy="2567269"/>
              <a:chOff x="3079206" y="3570995"/>
              <a:chExt cx="1981564" cy="2567269"/>
            </a:xfrm>
          </p:grpSpPr>
          <p:sp>
            <p:nvSpPr>
              <p:cNvPr id="47" name="Text2" descr="ee07f032-3762-45fa-9ac8-0f199848a53c"/>
              <p:cNvSpPr txBox="true"/>
              <p:nvPr/>
            </p:nvSpPr>
            <p:spPr bwMode="auto">
              <a:xfrm>
                <a:off x="3079207" y="4042273"/>
                <a:ext cx="1981563" cy="209599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false" anchor="t" anchorCtr="true" forceAA="false" compatLnSpc="true">
                <a:normAutofit/>
              </a:bodyPr>
              <a:lstStyle>
                <a:defPPr>
                  <a:defRPr lang="zh-CN"/>
                </a:defPPr>
                <a:lvl1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80604020202020204" pitchFamily="34" charset="0"/>
                  <a:buChar char="•"/>
                  <a:defRPr sz="1200"/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明确委托代理关系，保障村（社区）集体对 “三资” 的合法权益。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48" name="Bullet2" descr="a2efa8c1-301c-4764-a8ac-31f0ad68ec67"/>
              <p:cNvSpPr txBox="true"/>
              <p:nvPr/>
            </p:nvSpPr>
            <p:spPr bwMode="auto">
              <a:xfrm>
                <a:off x="3079206" y="3570995"/>
                <a:ext cx="1981563" cy="432876"/>
              </a:xfrm>
              <a:prstGeom prst="rect">
                <a:avLst/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 anchorCtr="true">
                <a:normAutofit/>
              </a:bodyPr>
              <a:lstStyle>
                <a:lvl1pPr eaLnBrk="0" hangingPunct="0">
                  <a:defRPr sz="1900">
                    <a:solidFill>
                      <a:schemeClr val="tx1"/>
                    </a:solidFill>
                  </a:defRPr>
                </a:lvl1pPr>
                <a:lvl2pPr marL="742950" indent="-285750" eaLnBrk="0" hangingPunct="0">
                  <a:defRPr sz="1900">
                    <a:solidFill>
                      <a:schemeClr val="tx1"/>
                    </a:solidFill>
                  </a:defRPr>
                </a:lvl2pPr>
                <a:lvl3pPr marL="1143000" indent="-228600" eaLnBrk="0" hangingPunct="0">
                  <a:defRPr sz="1900">
                    <a:solidFill>
                      <a:schemeClr val="tx1"/>
                    </a:solidFill>
                  </a:defRPr>
                </a:lvl3pPr>
                <a:lvl4pPr marL="1600200" indent="-228600" eaLnBrk="0" hangingPunct="0">
                  <a:defRPr sz="1900">
                    <a:solidFill>
                      <a:schemeClr val="tx1"/>
                    </a:solidFill>
                  </a:defRPr>
                </a:lvl4pPr>
                <a:lvl5pPr marL="2057400" indent="-228600" eaLnBrk="0" hangingPunct="0">
                  <a:defRPr sz="1900">
                    <a:solidFill>
                      <a:schemeClr val="tx1"/>
                    </a:solidFill>
                  </a:defRPr>
                </a:lvl5pPr>
                <a:lvl6pPr marL="25146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6pPr>
                <a:lvl7pPr marL="29718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7pPr>
                <a:lvl8pPr marL="34290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8pPr>
                <a:lvl9pPr marL="38862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保障合法权益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49" name="Icon2" descr="059cf99a-7e32-4074-a6cc-09fc4fdf2edf"/>
              <p:cNvSpPr/>
              <p:nvPr/>
            </p:nvSpPr>
            <p:spPr bwMode="auto">
              <a:xfrm>
                <a:off x="3749177" y="5644840"/>
                <a:ext cx="399958" cy="319275"/>
              </a:xfrm>
              <a:custGeom>
                <a:avLst/>
                <a:gdLst>
                  <a:gd name="connsiteX0" fmla="*/ 208357 w 539466"/>
                  <a:gd name="connsiteY0" fmla="*/ 395115 h 430641"/>
                  <a:gd name="connsiteX1" fmla="*/ 203511 w 539466"/>
                  <a:gd name="connsiteY1" fmla="*/ 422567 h 430641"/>
                  <a:gd name="connsiteX2" fmla="*/ 331109 w 539466"/>
                  <a:gd name="connsiteY2" fmla="*/ 422567 h 430641"/>
                  <a:gd name="connsiteX3" fmla="*/ 318188 w 539466"/>
                  <a:gd name="connsiteY3" fmla="*/ 395115 h 430641"/>
                  <a:gd name="connsiteX4" fmla="*/ 30688 w 539466"/>
                  <a:gd name="connsiteY4" fmla="*/ 354745 h 430641"/>
                  <a:gd name="connsiteX5" fmla="*/ 22612 w 539466"/>
                  <a:gd name="connsiteY5" fmla="*/ 385427 h 430641"/>
                  <a:gd name="connsiteX6" fmla="*/ 518469 w 539466"/>
                  <a:gd name="connsiteY6" fmla="*/ 385427 h 430641"/>
                  <a:gd name="connsiteX7" fmla="*/ 508778 w 539466"/>
                  <a:gd name="connsiteY7" fmla="*/ 354745 h 430641"/>
                  <a:gd name="connsiteX8" fmla="*/ 22612 w 539466"/>
                  <a:gd name="connsiteY8" fmla="*/ 340212 h 430641"/>
                  <a:gd name="connsiteX9" fmla="*/ 515239 w 539466"/>
                  <a:gd name="connsiteY9" fmla="*/ 340212 h 430641"/>
                  <a:gd name="connsiteX10" fmla="*/ 528160 w 539466"/>
                  <a:gd name="connsiteY10" fmla="*/ 349901 h 430641"/>
                  <a:gd name="connsiteX11" fmla="*/ 537851 w 539466"/>
                  <a:gd name="connsiteY11" fmla="*/ 388656 h 430641"/>
                  <a:gd name="connsiteX12" fmla="*/ 539466 w 539466"/>
                  <a:gd name="connsiteY12" fmla="*/ 393501 h 430641"/>
                  <a:gd name="connsiteX13" fmla="*/ 539466 w 539466"/>
                  <a:gd name="connsiteY13" fmla="*/ 417723 h 430641"/>
                  <a:gd name="connsiteX14" fmla="*/ 526545 w 539466"/>
                  <a:gd name="connsiteY14" fmla="*/ 430641 h 430641"/>
                  <a:gd name="connsiteX15" fmla="*/ 12921 w 539466"/>
                  <a:gd name="connsiteY15" fmla="*/ 430641 h 430641"/>
                  <a:gd name="connsiteX16" fmla="*/ 0 w 539466"/>
                  <a:gd name="connsiteY16" fmla="*/ 417723 h 430641"/>
                  <a:gd name="connsiteX17" fmla="*/ 0 w 539466"/>
                  <a:gd name="connsiteY17" fmla="*/ 393501 h 430641"/>
                  <a:gd name="connsiteX18" fmla="*/ 1615 w 539466"/>
                  <a:gd name="connsiteY18" fmla="*/ 388656 h 430641"/>
                  <a:gd name="connsiteX19" fmla="*/ 9691 w 539466"/>
                  <a:gd name="connsiteY19" fmla="*/ 349901 h 430641"/>
                  <a:gd name="connsiteX20" fmla="*/ 22612 w 539466"/>
                  <a:gd name="connsiteY20" fmla="*/ 340212 h 430641"/>
                  <a:gd name="connsiteX21" fmla="*/ 339174 w 539466"/>
                  <a:gd name="connsiteY21" fmla="*/ 171013 h 430641"/>
                  <a:gd name="connsiteX22" fmla="*/ 340789 w 539466"/>
                  <a:gd name="connsiteY22" fmla="*/ 171013 h 430641"/>
                  <a:gd name="connsiteX23" fmla="*/ 416685 w 539466"/>
                  <a:gd name="connsiteY23" fmla="*/ 191945 h 430641"/>
                  <a:gd name="connsiteX24" fmla="*/ 418299 w 539466"/>
                  <a:gd name="connsiteY24" fmla="*/ 191945 h 430641"/>
                  <a:gd name="connsiteX25" fmla="*/ 418299 w 539466"/>
                  <a:gd name="connsiteY25" fmla="*/ 193556 h 430641"/>
                  <a:gd name="connsiteX26" fmla="*/ 418299 w 539466"/>
                  <a:gd name="connsiteY26" fmla="*/ 195166 h 430641"/>
                  <a:gd name="connsiteX27" fmla="*/ 389233 w 539466"/>
                  <a:gd name="connsiteY27" fmla="*/ 204827 h 430641"/>
                  <a:gd name="connsiteX28" fmla="*/ 429603 w 539466"/>
                  <a:gd name="connsiteY28" fmla="*/ 245081 h 430641"/>
                  <a:gd name="connsiteX29" fmla="*/ 429603 w 539466"/>
                  <a:gd name="connsiteY29" fmla="*/ 246691 h 430641"/>
                  <a:gd name="connsiteX30" fmla="*/ 416685 w 539466"/>
                  <a:gd name="connsiteY30" fmla="*/ 261183 h 430641"/>
                  <a:gd name="connsiteX31" fmla="*/ 413455 w 539466"/>
                  <a:gd name="connsiteY31" fmla="*/ 261183 h 430641"/>
                  <a:gd name="connsiteX32" fmla="*/ 373085 w 539466"/>
                  <a:gd name="connsiteY32" fmla="*/ 220929 h 430641"/>
                  <a:gd name="connsiteX33" fmla="*/ 368240 w 539466"/>
                  <a:gd name="connsiteY33" fmla="*/ 254742 h 430641"/>
                  <a:gd name="connsiteX34" fmla="*/ 366626 w 539466"/>
                  <a:gd name="connsiteY34" fmla="*/ 254742 h 430641"/>
                  <a:gd name="connsiteX35" fmla="*/ 365011 w 539466"/>
                  <a:gd name="connsiteY35" fmla="*/ 253132 h 430641"/>
                  <a:gd name="connsiteX36" fmla="*/ 339174 w 539466"/>
                  <a:gd name="connsiteY36" fmla="*/ 172623 h 430641"/>
                  <a:gd name="connsiteX37" fmla="*/ 339174 w 539466"/>
                  <a:gd name="connsiteY37" fmla="*/ 171013 h 430641"/>
                  <a:gd name="connsiteX38" fmla="*/ 50166 w 539466"/>
                  <a:gd name="connsiteY38" fmla="*/ 40313 h 430641"/>
                  <a:gd name="connsiteX39" fmla="*/ 50166 w 539466"/>
                  <a:gd name="connsiteY39" fmla="*/ 293479 h 430641"/>
                  <a:gd name="connsiteX40" fmla="*/ 491114 w 539466"/>
                  <a:gd name="connsiteY40" fmla="*/ 293479 h 430641"/>
                  <a:gd name="connsiteX41" fmla="*/ 491114 w 539466"/>
                  <a:gd name="connsiteY41" fmla="*/ 40313 h 430641"/>
                  <a:gd name="connsiteX42" fmla="*/ 30783 w 539466"/>
                  <a:gd name="connsiteY42" fmla="*/ 0 h 430641"/>
                  <a:gd name="connsiteX43" fmla="*/ 510497 w 539466"/>
                  <a:gd name="connsiteY43" fmla="*/ 0 h 430641"/>
                  <a:gd name="connsiteX44" fmla="*/ 529879 w 539466"/>
                  <a:gd name="connsiteY44" fmla="*/ 20963 h 430641"/>
                  <a:gd name="connsiteX45" fmla="*/ 529879 w 539466"/>
                  <a:gd name="connsiteY45" fmla="*/ 312829 h 430641"/>
                  <a:gd name="connsiteX46" fmla="*/ 510497 w 539466"/>
                  <a:gd name="connsiteY46" fmla="*/ 332179 h 430641"/>
                  <a:gd name="connsiteX47" fmla="*/ 30783 w 539466"/>
                  <a:gd name="connsiteY47" fmla="*/ 332179 h 430641"/>
                  <a:gd name="connsiteX48" fmla="*/ 11401 w 539466"/>
                  <a:gd name="connsiteY48" fmla="*/ 312829 h 430641"/>
                  <a:gd name="connsiteX49" fmla="*/ 11401 w 539466"/>
                  <a:gd name="connsiteY49" fmla="*/ 20963 h 430641"/>
                  <a:gd name="connsiteX50" fmla="*/ 30783 w 539466"/>
                  <a:gd name="connsiteY50" fmla="*/ 0 h 4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39466" h="430641">
                    <a:moveTo>
                      <a:pt x="208357" y="395115"/>
                    </a:moveTo>
                    <a:lnTo>
                      <a:pt x="203511" y="422567"/>
                    </a:lnTo>
                    <a:lnTo>
                      <a:pt x="331109" y="422567"/>
                    </a:lnTo>
                    <a:lnTo>
                      <a:pt x="318188" y="395115"/>
                    </a:lnTo>
                    <a:close/>
                    <a:moveTo>
                      <a:pt x="30688" y="354745"/>
                    </a:moveTo>
                    <a:lnTo>
                      <a:pt x="22612" y="385427"/>
                    </a:lnTo>
                    <a:lnTo>
                      <a:pt x="518469" y="385427"/>
                    </a:lnTo>
                    <a:lnTo>
                      <a:pt x="508778" y="354745"/>
                    </a:lnTo>
                    <a:close/>
                    <a:moveTo>
                      <a:pt x="22612" y="340212"/>
                    </a:moveTo>
                    <a:lnTo>
                      <a:pt x="515239" y="340212"/>
                    </a:lnTo>
                    <a:cubicBezTo>
                      <a:pt x="521699" y="340212"/>
                      <a:pt x="526545" y="343442"/>
                      <a:pt x="528160" y="349901"/>
                    </a:cubicBezTo>
                    <a:lnTo>
                      <a:pt x="537851" y="388656"/>
                    </a:lnTo>
                    <a:cubicBezTo>
                      <a:pt x="539466" y="390271"/>
                      <a:pt x="539466" y="391886"/>
                      <a:pt x="539466" y="393501"/>
                    </a:cubicBezTo>
                    <a:lnTo>
                      <a:pt x="539466" y="417723"/>
                    </a:lnTo>
                    <a:cubicBezTo>
                      <a:pt x="539466" y="425797"/>
                      <a:pt x="533005" y="430641"/>
                      <a:pt x="526545" y="430641"/>
                    </a:cubicBezTo>
                    <a:lnTo>
                      <a:pt x="12921" y="430641"/>
                    </a:lnTo>
                    <a:cubicBezTo>
                      <a:pt x="6461" y="430641"/>
                      <a:pt x="0" y="425797"/>
                      <a:pt x="0" y="417723"/>
                    </a:cubicBezTo>
                    <a:lnTo>
                      <a:pt x="0" y="393501"/>
                    </a:lnTo>
                    <a:cubicBezTo>
                      <a:pt x="0" y="391886"/>
                      <a:pt x="0" y="390271"/>
                      <a:pt x="1615" y="388656"/>
                    </a:cubicBezTo>
                    <a:lnTo>
                      <a:pt x="9691" y="349901"/>
                    </a:lnTo>
                    <a:cubicBezTo>
                      <a:pt x="11306" y="343442"/>
                      <a:pt x="17767" y="340212"/>
                      <a:pt x="22612" y="340212"/>
                    </a:cubicBezTo>
                    <a:close/>
                    <a:moveTo>
                      <a:pt x="339174" y="171013"/>
                    </a:moveTo>
                    <a:cubicBezTo>
                      <a:pt x="340789" y="171013"/>
                      <a:pt x="340789" y="171013"/>
                      <a:pt x="340789" y="171013"/>
                    </a:cubicBezTo>
                    <a:lnTo>
                      <a:pt x="416685" y="191945"/>
                    </a:lnTo>
                    <a:cubicBezTo>
                      <a:pt x="416685" y="191945"/>
                      <a:pt x="418299" y="191945"/>
                      <a:pt x="418299" y="191945"/>
                    </a:cubicBezTo>
                    <a:cubicBezTo>
                      <a:pt x="418299" y="191945"/>
                      <a:pt x="418299" y="193556"/>
                      <a:pt x="418299" y="193556"/>
                    </a:cubicBezTo>
                    <a:cubicBezTo>
                      <a:pt x="418299" y="193556"/>
                      <a:pt x="418299" y="193556"/>
                      <a:pt x="418299" y="195166"/>
                    </a:cubicBezTo>
                    <a:lnTo>
                      <a:pt x="389233" y="204827"/>
                    </a:lnTo>
                    <a:lnTo>
                      <a:pt x="429603" y="245081"/>
                    </a:lnTo>
                    <a:cubicBezTo>
                      <a:pt x="429603" y="245081"/>
                      <a:pt x="429603" y="246691"/>
                      <a:pt x="429603" y="246691"/>
                    </a:cubicBezTo>
                    <a:lnTo>
                      <a:pt x="416685" y="261183"/>
                    </a:lnTo>
                    <a:cubicBezTo>
                      <a:pt x="415070" y="261183"/>
                      <a:pt x="413455" y="261183"/>
                      <a:pt x="413455" y="261183"/>
                    </a:cubicBezTo>
                    <a:lnTo>
                      <a:pt x="373085" y="220929"/>
                    </a:lnTo>
                    <a:lnTo>
                      <a:pt x="368240" y="254742"/>
                    </a:lnTo>
                    <a:cubicBezTo>
                      <a:pt x="366626" y="254742"/>
                      <a:pt x="366626" y="254742"/>
                      <a:pt x="366626" y="254742"/>
                    </a:cubicBezTo>
                    <a:cubicBezTo>
                      <a:pt x="365011" y="254742"/>
                      <a:pt x="365011" y="254742"/>
                      <a:pt x="365011" y="253132"/>
                    </a:cubicBezTo>
                    <a:lnTo>
                      <a:pt x="339174" y="172623"/>
                    </a:lnTo>
                    <a:cubicBezTo>
                      <a:pt x="339174" y="172623"/>
                      <a:pt x="339174" y="172623"/>
                      <a:pt x="339174" y="171013"/>
                    </a:cubicBezTo>
                    <a:close/>
                    <a:moveTo>
                      <a:pt x="50166" y="40313"/>
                    </a:moveTo>
                    <a:lnTo>
                      <a:pt x="50166" y="293479"/>
                    </a:lnTo>
                    <a:lnTo>
                      <a:pt x="491114" y="293479"/>
                    </a:lnTo>
                    <a:lnTo>
                      <a:pt x="491114" y="40313"/>
                    </a:lnTo>
                    <a:close/>
                    <a:moveTo>
                      <a:pt x="30783" y="0"/>
                    </a:moveTo>
                    <a:lnTo>
                      <a:pt x="510497" y="0"/>
                    </a:lnTo>
                    <a:cubicBezTo>
                      <a:pt x="521803" y="0"/>
                      <a:pt x="529879" y="9675"/>
                      <a:pt x="529879" y="20963"/>
                    </a:cubicBezTo>
                    <a:lnTo>
                      <a:pt x="529879" y="312829"/>
                    </a:lnTo>
                    <a:cubicBezTo>
                      <a:pt x="529879" y="324116"/>
                      <a:pt x="521803" y="332179"/>
                      <a:pt x="510497" y="332179"/>
                    </a:cubicBezTo>
                    <a:lnTo>
                      <a:pt x="30783" y="332179"/>
                    </a:lnTo>
                    <a:cubicBezTo>
                      <a:pt x="19477" y="332179"/>
                      <a:pt x="11401" y="324116"/>
                      <a:pt x="11401" y="312829"/>
                    </a:cubicBezTo>
                    <a:lnTo>
                      <a:pt x="11401" y="20963"/>
                    </a:lnTo>
                    <a:cubicBezTo>
                      <a:pt x="11401" y="9675"/>
                      <a:pt x="19477" y="0"/>
                      <a:pt x="3078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57" name="组合 56" descr="e3763edc-1565-40ac-80b0-ab3c686fff80"/>
            <p:cNvGrpSpPr/>
            <p:nvPr/>
          </p:nvGrpSpPr>
          <p:grpSpPr>
            <a:xfrm>
              <a:off x="5236756" y="3225811"/>
              <a:ext cx="1981564" cy="2912449"/>
              <a:chOff x="5236756" y="3225811"/>
              <a:chExt cx="1981564" cy="2912449"/>
            </a:xfrm>
          </p:grpSpPr>
          <p:sp>
            <p:nvSpPr>
              <p:cNvPr id="43" name="Text3" descr="981677ce-f1a9-491e-895d-8103bec94de6"/>
              <p:cNvSpPr txBox="true"/>
              <p:nvPr/>
            </p:nvSpPr>
            <p:spPr bwMode="auto">
              <a:xfrm>
                <a:off x="5236757" y="3697090"/>
                <a:ext cx="1981563" cy="244117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false" anchor="t" anchorCtr="true" forceAA="false" compatLnSpc="true">
                <a:normAutofit/>
              </a:bodyPr>
              <a:lstStyle>
                <a:defPPr>
                  <a:defRPr lang="zh-CN"/>
                </a:defPPr>
                <a:lvl1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80604020202020204" pitchFamily="34" charset="0"/>
                  <a:buChar char="•"/>
                  <a:defRPr sz="1200"/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减少因管理不善或人为因素导致的 “三资” 流失风险。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44" name="Bullet3" descr="dcc00e40-6841-4c8e-808a-849422d2b028"/>
              <p:cNvSpPr txBox="true"/>
              <p:nvPr/>
            </p:nvSpPr>
            <p:spPr bwMode="auto">
              <a:xfrm>
                <a:off x="5236756" y="3225811"/>
                <a:ext cx="1981563" cy="432876"/>
              </a:xfrm>
              <a:prstGeom prst="rect">
                <a:avLst/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 anchorCtr="true">
                <a:normAutofit/>
              </a:bodyPr>
              <a:lstStyle>
                <a:lvl1pPr eaLnBrk="0" hangingPunct="0">
                  <a:defRPr sz="1900">
                    <a:solidFill>
                      <a:schemeClr val="tx1"/>
                    </a:solidFill>
                  </a:defRPr>
                </a:lvl1pPr>
                <a:lvl2pPr marL="742950" indent="-285750" eaLnBrk="0" hangingPunct="0">
                  <a:defRPr sz="1900">
                    <a:solidFill>
                      <a:schemeClr val="tx1"/>
                    </a:solidFill>
                  </a:defRPr>
                </a:lvl2pPr>
                <a:lvl3pPr marL="1143000" indent="-228600" eaLnBrk="0" hangingPunct="0">
                  <a:defRPr sz="1900">
                    <a:solidFill>
                      <a:schemeClr val="tx1"/>
                    </a:solidFill>
                  </a:defRPr>
                </a:lvl3pPr>
                <a:lvl4pPr marL="1600200" indent="-228600" eaLnBrk="0" hangingPunct="0">
                  <a:defRPr sz="1900">
                    <a:solidFill>
                      <a:schemeClr val="tx1"/>
                    </a:solidFill>
                  </a:defRPr>
                </a:lvl4pPr>
                <a:lvl5pPr marL="2057400" indent="-228600" eaLnBrk="0" hangingPunct="0">
                  <a:defRPr sz="1900">
                    <a:solidFill>
                      <a:schemeClr val="tx1"/>
                    </a:solidFill>
                  </a:defRPr>
                </a:lvl5pPr>
                <a:lvl6pPr marL="25146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6pPr>
                <a:lvl7pPr marL="29718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7pPr>
                <a:lvl8pPr marL="34290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8pPr>
                <a:lvl9pPr marL="38862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防止流失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45" name="Icon3" descr="764038ff-7da1-4b50-bc59-4865292ca278"/>
              <p:cNvSpPr/>
              <p:nvPr/>
            </p:nvSpPr>
            <p:spPr bwMode="auto">
              <a:xfrm>
                <a:off x="5906727" y="5644840"/>
                <a:ext cx="399958" cy="319275"/>
              </a:xfrm>
              <a:custGeom>
                <a:avLst/>
                <a:gdLst>
                  <a:gd name="connsiteX0" fmla="*/ 208357 w 539466"/>
                  <a:gd name="connsiteY0" fmla="*/ 395115 h 430641"/>
                  <a:gd name="connsiteX1" fmla="*/ 203511 w 539466"/>
                  <a:gd name="connsiteY1" fmla="*/ 422567 h 430641"/>
                  <a:gd name="connsiteX2" fmla="*/ 331109 w 539466"/>
                  <a:gd name="connsiteY2" fmla="*/ 422567 h 430641"/>
                  <a:gd name="connsiteX3" fmla="*/ 318188 w 539466"/>
                  <a:gd name="connsiteY3" fmla="*/ 395115 h 430641"/>
                  <a:gd name="connsiteX4" fmla="*/ 30688 w 539466"/>
                  <a:gd name="connsiteY4" fmla="*/ 354745 h 430641"/>
                  <a:gd name="connsiteX5" fmla="*/ 22612 w 539466"/>
                  <a:gd name="connsiteY5" fmla="*/ 385427 h 430641"/>
                  <a:gd name="connsiteX6" fmla="*/ 518469 w 539466"/>
                  <a:gd name="connsiteY6" fmla="*/ 385427 h 430641"/>
                  <a:gd name="connsiteX7" fmla="*/ 508778 w 539466"/>
                  <a:gd name="connsiteY7" fmla="*/ 354745 h 430641"/>
                  <a:gd name="connsiteX8" fmla="*/ 22612 w 539466"/>
                  <a:gd name="connsiteY8" fmla="*/ 340212 h 430641"/>
                  <a:gd name="connsiteX9" fmla="*/ 515239 w 539466"/>
                  <a:gd name="connsiteY9" fmla="*/ 340212 h 430641"/>
                  <a:gd name="connsiteX10" fmla="*/ 528160 w 539466"/>
                  <a:gd name="connsiteY10" fmla="*/ 349901 h 430641"/>
                  <a:gd name="connsiteX11" fmla="*/ 537851 w 539466"/>
                  <a:gd name="connsiteY11" fmla="*/ 388656 h 430641"/>
                  <a:gd name="connsiteX12" fmla="*/ 539466 w 539466"/>
                  <a:gd name="connsiteY12" fmla="*/ 393501 h 430641"/>
                  <a:gd name="connsiteX13" fmla="*/ 539466 w 539466"/>
                  <a:gd name="connsiteY13" fmla="*/ 417723 h 430641"/>
                  <a:gd name="connsiteX14" fmla="*/ 526545 w 539466"/>
                  <a:gd name="connsiteY14" fmla="*/ 430641 h 430641"/>
                  <a:gd name="connsiteX15" fmla="*/ 12921 w 539466"/>
                  <a:gd name="connsiteY15" fmla="*/ 430641 h 430641"/>
                  <a:gd name="connsiteX16" fmla="*/ 0 w 539466"/>
                  <a:gd name="connsiteY16" fmla="*/ 417723 h 430641"/>
                  <a:gd name="connsiteX17" fmla="*/ 0 w 539466"/>
                  <a:gd name="connsiteY17" fmla="*/ 393501 h 430641"/>
                  <a:gd name="connsiteX18" fmla="*/ 1615 w 539466"/>
                  <a:gd name="connsiteY18" fmla="*/ 388656 h 430641"/>
                  <a:gd name="connsiteX19" fmla="*/ 9691 w 539466"/>
                  <a:gd name="connsiteY19" fmla="*/ 349901 h 430641"/>
                  <a:gd name="connsiteX20" fmla="*/ 22612 w 539466"/>
                  <a:gd name="connsiteY20" fmla="*/ 340212 h 430641"/>
                  <a:gd name="connsiteX21" fmla="*/ 339174 w 539466"/>
                  <a:gd name="connsiteY21" fmla="*/ 171013 h 430641"/>
                  <a:gd name="connsiteX22" fmla="*/ 340789 w 539466"/>
                  <a:gd name="connsiteY22" fmla="*/ 171013 h 430641"/>
                  <a:gd name="connsiteX23" fmla="*/ 416685 w 539466"/>
                  <a:gd name="connsiteY23" fmla="*/ 191945 h 430641"/>
                  <a:gd name="connsiteX24" fmla="*/ 418299 w 539466"/>
                  <a:gd name="connsiteY24" fmla="*/ 191945 h 430641"/>
                  <a:gd name="connsiteX25" fmla="*/ 418299 w 539466"/>
                  <a:gd name="connsiteY25" fmla="*/ 193556 h 430641"/>
                  <a:gd name="connsiteX26" fmla="*/ 418299 w 539466"/>
                  <a:gd name="connsiteY26" fmla="*/ 195166 h 430641"/>
                  <a:gd name="connsiteX27" fmla="*/ 389233 w 539466"/>
                  <a:gd name="connsiteY27" fmla="*/ 204827 h 430641"/>
                  <a:gd name="connsiteX28" fmla="*/ 429603 w 539466"/>
                  <a:gd name="connsiteY28" fmla="*/ 245081 h 430641"/>
                  <a:gd name="connsiteX29" fmla="*/ 429603 w 539466"/>
                  <a:gd name="connsiteY29" fmla="*/ 246691 h 430641"/>
                  <a:gd name="connsiteX30" fmla="*/ 416685 w 539466"/>
                  <a:gd name="connsiteY30" fmla="*/ 261183 h 430641"/>
                  <a:gd name="connsiteX31" fmla="*/ 413455 w 539466"/>
                  <a:gd name="connsiteY31" fmla="*/ 261183 h 430641"/>
                  <a:gd name="connsiteX32" fmla="*/ 373085 w 539466"/>
                  <a:gd name="connsiteY32" fmla="*/ 220929 h 430641"/>
                  <a:gd name="connsiteX33" fmla="*/ 368240 w 539466"/>
                  <a:gd name="connsiteY33" fmla="*/ 254742 h 430641"/>
                  <a:gd name="connsiteX34" fmla="*/ 366626 w 539466"/>
                  <a:gd name="connsiteY34" fmla="*/ 254742 h 430641"/>
                  <a:gd name="connsiteX35" fmla="*/ 365011 w 539466"/>
                  <a:gd name="connsiteY35" fmla="*/ 253132 h 430641"/>
                  <a:gd name="connsiteX36" fmla="*/ 339174 w 539466"/>
                  <a:gd name="connsiteY36" fmla="*/ 172623 h 430641"/>
                  <a:gd name="connsiteX37" fmla="*/ 339174 w 539466"/>
                  <a:gd name="connsiteY37" fmla="*/ 171013 h 430641"/>
                  <a:gd name="connsiteX38" fmla="*/ 50166 w 539466"/>
                  <a:gd name="connsiteY38" fmla="*/ 40313 h 430641"/>
                  <a:gd name="connsiteX39" fmla="*/ 50166 w 539466"/>
                  <a:gd name="connsiteY39" fmla="*/ 293479 h 430641"/>
                  <a:gd name="connsiteX40" fmla="*/ 491114 w 539466"/>
                  <a:gd name="connsiteY40" fmla="*/ 293479 h 430641"/>
                  <a:gd name="connsiteX41" fmla="*/ 491114 w 539466"/>
                  <a:gd name="connsiteY41" fmla="*/ 40313 h 430641"/>
                  <a:gd name="connsiteX42" fmla="*/ 30783 w 539466"/>
                  <a:gd name="connsiteY42" fmla="*/ 0 h 430641"/>
                  <a:gd name="connsiteX43" fmla="*/ 510497 w 539466"/>
                  <a:gd name="connsiteY43" fmla="*/ 0 h 430641"/>
                  <a:gd name="connsiteX44" fmla="*/ 529879 w 539466"/>
                  <a:gd name="connsiteY44" fmla="*/ 20963 h 430641"/>
                  <a:gd name="connsiteX45" fmla="*/ 529879 w 539466"/>
                  <a:gd name="connsiteY45" fmla="*/ 312829 h 430641"/>
                  <a:gd name="connsiteX46" fmla="*/ 510497 w 539466"/>
                  <a:gd name="connsiteY46" fmla="*/ 332179 h 430641"/>
                  <a:gd name="connsiteX47" fmla="*/ 30783 w 539466"/>
                  <a:gd name="connsiteY47" fmla="*/ 332179 h 430641"/>
                  <a:gd name="connsiteX48" fmla="*/ 11401 w 539466"/>
                  <a:gd name="connsiteY48" fmla="*/ 312829 h 430641"/>
                  <a:gd name="connsiteX49" fmla="*/ 11401 w 539466"/>
                  <a:gd name="connsiteY49" fmla="*/ 20963 h 430641"/>
                  <a:gd name="connsiteX50" fmla="*/ 30783 w 539466"/>
                  <a:gd name="connsiteY50" fmla="*/ 0 h 4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39466" h="430641">
                    <a:moveTo>
                      <a:pt x="208357" y="395115"/>
                    </a:moveTo>
                    <a:lnTo>
                      <a:pt x="203511" y="422567"/>
                    </a:lnTo>
                    <a:lnTo>
                      <a:pt x="331109" y="422567"/>
                    </a:lnTo>
                    <a:lnTo>
                      <a:pt x="318188" y="395115"/>
                    </a:lnTo>
                    <a:close/>
                    <a:moveTo>
                      <a:pt x="30688" y="354745"/>
                    </a:moveTo>
                    <a:lnTo>
                      <a:pt x="22612" y="385427"/>
                    </a:lnTo>
                    <a:lnTo>
                      <a:pt x="518469" y="385427"/>
                    </a:lnTo>
                    <a:lnTo>
                      <a:pt x="508778" y="354745"/>
                    </a:lnTo>
                    <a:close/>
                    <a:moveTo>
                      <a:pt x="22612" y="340212"/>
                    </a:moveTo>
                    <a:lnTo>
                      <a:pt x="515239" y="340212"/>
                    </a:lnTo>
                    <a:cubicBezTo>
                      <a:pt x="521699" y="340212"/>
                      <a:pt x="526545" y="343442"/>
                      <a:pt x="528160" y="349901"/>
                    </a:cubicBezTo>
                    <a:lnTo>
                      <a:pt x="537851" y="388656"/>
                    </a:lnTo>
                    <a:cubicBezTo>
                      <a:pt x="539466" y="390271"/>
                      <a:pt x="539466" y="391886"/>
                      <a:pt x="539466" y="393501"/>
                    </a:cubicBezTo>
                    <a:lnTo>
                      <a:pt x="539466" y="417723"/>
                    </a:lnTo>
                    <a:cubicBezTo>
                      <a:pt x="539466" y="425797"/>
                      <a:pt x="533005" y="430641"/>
                      <a:pt x="526545" y="430641"/>
                    </a:cubicBezTo>
                    <a:lnTo>
                      <a:pt x="12921" y="430641"/>
                    </a:lnTo>
                    <a:cubicBezTo>
                      <a:pt x="6461" y="430641"/>
                      <a:pt x="0" y="425797"/>
                      <a:pt x="0" y="417723"/>
                    </a:cubicBezTo>
                    <a:lnTo>
                      <a:pt x="0" y="393501"/>
                    </a:lnTo>
                    <a:cubicBezTo>
                      <a:pt x="0" y="391886"/>
                      <a:pt x="0" y="390271"/>
                      <a:pt x="1615" y="388656"/>
                    </a:cubicBezTo>
                    <a:lnTo>
                      <a:pt x="9691" y="349901"/>
                    </a:lnTo>
                    <a:cubicBezTo>
                      <a:pt x="11306" y="343442"/>
                      <a:pt x="17767" y="340212"/>
                      <a:pt x="22612" y="340212"/>
                    </a:cubicBezTo>
                    <a:close/>
                    <a:moveTo>
                      <a:pt x="339174" y="171013"/>
                    </a:moveTo>
                    <a:cubicBezTo>
                      <a:pt x="340789" y="171013"/>
                      <a:pt x="340789" y="171013"/>
                      <a:pt x="340789" y="171013"/>
                    </a:cubicBezTo>
                    <a:lnTo>
                      <a:pt x="416685" y="191945"/>
                    </a:lnTo>
                    <a:cubicBezTo>
                      <a:pt x="416685" y="191945"/>
                      <a:pt x="418299" y="191945"/>
                      <a:pt x="418299" y="191945"/>
                    </a:cubicBezTo>
                    <a:cubicBezTo>
                      <a:pt x="418299" y="191945"/>
                      <a:pt x="418299" y="193556"/>
                      <a:pt x="418299" y="193556"/>
                    </a:cubicBezTo>
                    <a:cubicBezTo>
                      <a:pt x="418299" y="193556"/>
                      <a:pt x="418299" y="193556"/>
                      <a:pt x="418299" y="195166"/>
                    </a:cubicBezTo>
                    <a:lnTo>
                      <a:pt x="389233" y="204827"/>
                    </a:lnTo>
                    <a:lnTo>
                      <a:pt x="429603" y="245081"/>
                    </a:lnTo>
                    <a:cubicBezTo>
                      <a:pt x="429603" y="245081"/>
                      <a:pt x="429603" y="246691"/>
                      <a:pt x="429603" y="246691"/>
                    </a:cubicBezTo>
                    <a:lnTo>
                      <a:pt x="416685" y="261183"/>
                    </a:lnTo>
                    <a:cubicBezTo>
                      <a:pt x="415070" y="261183"/>
                      <a:pt x="413455" y="261183"/>
                      <a:pt x="413455" y="261183"/>
                    </a:cubicBezTo>
                    <a:lnTo>
                      <a:pt x="373085" y="220929"/>
                    </a:lnTo>
                    <a:lnTo>
                      <a:pt x="368240" y="254742"/>
                    </a:lnTo>
                    <a:cubicBezTo>
                      <a:pt x="366626" y="254742"/>
                      <a:pt x="366626" y="254742"/>
                      <a:pt x="366626" y="254742"/>
                    </a:cubicBezTo>
                    <a:cubicBezTo>
                      <a:pt x="365011" y="254742"/>
                      <a:pt x="365011" y="254742"/>
                      <a:pt x="365011" y="253132"/>
                    </a:cubicBezTo>
                    <a:lnTo>
                      <a:pt x="339174" y="172623"/>
                    </a:lnTo>
                    <a:cubicBezTo>
                      <a:pt x="339174" y="172623"/>
                      <a:pt x="339174" y="172623"/>
                      <a:pt x="339174" y="171013"/>
                    </a:cubicBezTo>
                    <a:close/>
                    <a:moveTo>
                      <a:pt x="50166" y="40313"/>
                    </a:moveTo>
                    <a:lnTo>
                      <a:pt x="50166" y="293479"/>
                    </a:lnTo>
                    <a:lnTo>
                      <a:pt x="491114" y="293479"/>
                    </a:lnTo>
                    <a:lnTo>
                      <a:pt x="491114" y="40313"/>
                    </a:lnTo>
                    <a:close/>
                    <a:moveTo>
                      <a:pt x="30783" y="0"/>
                    </a:moveTo>
                    <a:lnTo>
                      <a:pt x="510497" y="0"/>
                    </a:lnTo>
                    <a:cubicBezTo>
                      <a:pt x="521803" y="0"/>
                      <a:pt x="529879" y="9675"/>
                      <a:pt x="529879" y="20963"/>
                    </a:cubicBezTo>
                    <a:lnTo>
                      <a:pt x="529879" y="312829"/>
                    </a:lnTo>
                    <a:cubicBezTo>
                      <a:pt x="529879" y="324116"/>
                      <a:pt x="521803" y="332179"/>
                      <a:pt x="510497" y="332179"/>
                    </a:cubicBezTo>
                    <a:lnTo>
                      <a:pt x="30783" y="332179"/>
                    </a:lnTo>
                    <a:cubicBezTo>
                      <a:pt x="19477" y="332179"/>
                      <a:pt x="11401" y="324116"/>
                      <a:pt x="11401" y="312829"/>
                    </a:cubicBezTo>
                    <a:lnTo>
                      <a:pt x="11401" y="20963"/>
                    </a:lnTo>
                    <a:cubicBezTo>
                      <a:pt x="11401" y="9675"/>
                      <a:pt x="19477" y="0"/>
                      <a:pt x="3078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58" name="组合 57" descr="a7b05e2d-c6c6-4351-acfc-9c893be4c806"/>
            <p:cNvGrpSpPr/>
            <p:nvPr/>
          </p:nvGrpSpPr>
          <p:grpSpPr>
            <a:xfrm>
              <a:off x="7394303" y="2885317"/>
              <a:ext cx="1981564" cy="3266191"/>
              <a:chOff x="7394303" y="2885317"/>
              <a:chExt cx="1981564" cy="3266191"/>
            </a:xfrm>
          </p:grpSpPr>
          <p:sp>
            <p:nvSpPr>
              <p:cNvPr id="39" name="Text4" descr="a348ea88-ceff-413a-a578-a8252b3af9ac"/>
              <p:cNvSpPr txBox="true"/>
              <p:nvPr/>
            </p:nvSpPr>
            <p:spPr bwMode="auto">
              <a:xfrm>
                <a:off x="7394304" y="3356595"/>
                <a:ext cx="1981563" cy="279491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false" anchor="t" anchorCtr="true" forceAA="false" compatLnSpc="true">
                <a:normAutofit/>
              </a:bodyPr>
              <a:lstStyle>
                <a:defPPr>
                  <a:defRPr lang="zh-CN"/>
                </a:defPPr>
                <a:lvl1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80604020202020204" pitchFamily="34" charset="0"/>
                  <a:buChar char="•"/>
                  <a:defRPr sz="1200"/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专业化管理能够提高 “三资” 管理的效率和效果。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40" name="Bullet4" descr="570d01ea-4395-47b8-b0c6-bfe731e555cf"/>
              <p:cNvSpPr txBox="true"/>
              <p:nvPr/>
            </p:nvSpPr>
            <p:spPr bwMode="auto">
              <a:xfrm>
                <a:off x="7394303" y="2885317"/>
                <a:ext cx="1981563" cy="432876"/>
              </a:xfrm>
              <a:prstGeom prst="rect">
                <a:avLst/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 anchorCtr="true">
                <a:normAutofit/>
              </a:bodyPr>
              <a:lstStyle>
                <a:lvl1pPr eaLnBrk="0" hangingPunct="0">
                  <a:defRPr sz="1900">
                    <a:solidFill>
                      <a:schemeClr val="tx1"/>
                    </a:solidFill>
                  </a:defRPr>
                </a:lvl1pPr>
                <a:lvl2pPr marL="742950" indent="-285750" eaLnBrk="0" hangingPunct="0">
                  <a:defRPr sz="1900">
                    <a:solidFill>
                      <a:schemeClr val="tx1"/>
                    </a:solidFill>
                  </a:defRPr>
                </a:lvl2pPr>
                <a:lvl3pPr marL="1143000" indent="-228600" eaLnBrk="0" hangingPunct="0">
                  <a:defRPr sz="1900">
                    <a:solidFill>
                      <a:schemeClr val="tx1"/>
                    </a:solidFill>
                  </a:defRPr>
                </a:lvl3pPr>
                <a:lvl4pPr marL="1600200" indent="-228600" eaLnBrk="0" hangingPunct="0">
                  <a:defRPr sz="1900">
                    <a:solidFill>
                      <a:schemeClr val="tx1"/>
                    </a:solidFill>
                  </a:defRPr>
                </a:lvl4pPr>
                <a:lvl5pPr marL="2057400" indent="-228600" eaLnBrk="0" hangingPunct="0">
                  <a:defRPr sz="1900">
                    <a:solidFill>
                      <a:schemeClr val="tx1"/>
                    </a:solidFill>
                  </a:defRPr>
                </a:lvl5pPr>
                <a:lvl6pPr marL="25146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6pPr>
                <a:lvl7pPr marL="29718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7pPr>
                <a:lvl8pPr marL="34290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8pPr>
                <a:lvl9pPr marL="38862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提升效率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41" name="Icon4" descr="f605aaa6-dcef-4a9f-83c3-8b8f664b0da8"/>
              <p:cNvSpPr/>
              <p:nvPr/>
            </p:nvSpPr>
            <p:spPr bwMode="auto">
              <a:xfrm>
                <a:off x="8064274" y="5644840"/>
                <a:ext cx="399958" cy="319275"/>
              </a:xfrm>
              <a:custGeom>
                <a:avLst/>
                <a:gdLst>
                  <a:gd name="connsiteX0" fmla="*/ 208357 w 539466"/>
                  <a:gd name="connsiteY0" fmla="*/ 395115 h 430641"/>
                  <a:gd name="connsiteX1" fmla="*/ 203511 w 539466"/>
                  <a:gd name="connsiteY1" fmla="*/ 422567 h 430641"/>
                  <a:gd name="connsiteX2" fmla="*/ 331109 w 539466"/>
                  <a:gd name="connsiteY2" fmla="*/ 422567 h 430641"/>
                  <a:gd name="connsiteX3" fmla="*/ 318188 w 539466"/>
                  <a:gd name="connsiteY3" fmla="*/ 395115 h 430641"/>
                  <a:gd name="connsiteX4" fmla="*/ 30688 w 539466"/>
                  <a:gd name="connsiteY4" fmla="*/ 354745 h 430641"/>
                  <a:gd name="connsiteX5" fmla="*/ 22612 w 539466"/>
                  <a:gd name="connsiteY5" fmla="*/ 385427 h 430641"/>
                  <a:gd name="connsiteX6" fmla="*/ 518469 w 539466"/>
                  <a:gd name="connsiteY6" fmla="*/ 385427 h 430641"/>
                  <a:gd name="connsiteX7" fmla="*/ 508778 w 539466"/>
                  <a:gd name="connsiteY7" fmla="*/ 354745 h 430641"/>
                  <a:gd name="connsiteX8" fmla="*/ 22612 w 539466"/>
                  <a:gd name="connsiteY8" fmla="*/ 340212 h 430641"/>
                  <a:gd name="connsiteX9" fmla="*/ 515239 w 539466"/>
                  <a:gd name="connsiteY9" fmla="*/ 340212 h 430641"/>
                  <a:gd name="connsiteX10" fmla="*/ 528160 w 539466"/>
                  <a:gd name="connsiteY10" fmla="*/ 349901 h 430641"/>
                  <a:gd name="connsiteX11" fmla="*/ 537851 w 539466"/>
                  <a:gd name="connsiteY11" fmla="*/ 388656 h 430641"/>
                  <a:gd name="connsiteX12" fmla="*/ 539466 w 539466"/>
                  <a:gd name="connsiteY12" fmla="*/ 393501 h 430641"/>
                  <a:gd name="connsiteX13" fmla="*/ 539466 w 539466"/>
                  <a:gd name="connsiteY13" fmla="*/ 417723 h 430641"/>
                  <a:gd name="connsiteX14" fmla="*/ 526545 w 539466"/>
                  <a:gd name="connsiteY14" fmla="*/ 430641 h 430641"/>
                  <a:gd name="connsiteX15" fmla="*/ 12921 w 539466"/>
                  <a:gd name="connsiteY15" fmla="*/ 430641 h 430641"/>
                  <a:gd name="connsiteX16" fmla="*/ 0 w 539466"/>
                  <a:gd name="connsiteY16" fmla="*/ 417723 h 430641"/>
                  <a:gd name="connsiteX17" fmla="*/ 0 w 539466"/>
                  <a:gd name="connsiteY17" fmla="*/ 393501 h 430641"/>
                  <a:gd name="connsiteX18" fmla="*/ 1615 w 539466"/>
                  <a:gd name="connsiteY18" fmla="*/ 388656 h 430641"/>
                  <a:gd name="connsiteX19" fmla="*/ 9691 w 539466"/>
                  <a:gd name="connsiteY19" fmla="*/ 349901 h 430641"/>
                  <a:gd name="connsiteX20" fmla="*/ 22612 w 539466"/>
                  <a:gd name="connsiteY20" fmla="*/ 340212 h 430641"/>
                  <a:gd name="connsiteX21" fmla="*/ 339174 w 539466"/>
                  <a:gd name="connsiteY21" fmla="*/ 171013 h 430641"/>
                  <a:gd name="connsiteX22" fmla="*/ 340789 w 539466"/>
                  <a:gd name="connsiteY22" fmla="*/ 171013 h 430641"/>
                  <a:gd name="connsiteX23" fmla="*/ 416685 w 539466"/>
                  <a:gd name="connsiteY23" fmla="*/ 191945 h 430641"/>
                  <a:gd name="connsiteX24" fmla="*/ 418299 w 539466"/>
                  <a:gd name="connsiteY24" fmla="*/ 191945 h 430641"/>
                  <a:gd name="connsiteX25" fmla="*/ 418299 w 539466"/>
                  <a:gd name="connsiteY25" fmla="*/ 193556 h 430641"/>
                  <a:gd name="connsiteX26" fmla="*/ 418299 w 539466"/>
                  <a:gd name="connsiteY26" fmla="*/ 195166 h 430641"/>
                  <a:gd name="connsiteX27" fmla="*/ 389233 w 539466"/>
                  <a:gd name="connsiteY27" fmla="*/ 204827 h 430641"/>
                  <a:gd name="connsiteX28" fmla="*/ 429603 w 539466"/>
                  <a:gd name="connsiteY28" fmla="*/ 245081 h 430641"/>
                  <a:gd name="connsiteX29" fmla="*/ 429603 w 539466"/>
                  <a:gd name="connsiteY29" fmla="*/ 246691 h 430641"/>
                  <a:gd name="connsiteX30" fmla="*/ 416685 w 539466"/>
                  <a:gd name="connsiteY30" fmla="*/ 261183 h 430641"/>
                  <a:gd name="connsiteX31" fmla="*/ 413455 w 539466"/>
                  <a:gd name="connsiteY31" fmla="*/ 261183 h 430641"/>
                  <a:gd name="connsiteX32" fmla="*/ 373085 w 539466"/>
                  <a:gd name="connsiteY32" fmla="*/ 220929 h 430641"/>
                  <a:gd name="connsiteX33" fmla="*/ 368240 w 539466"/>
                  <a:gd name="connsiteY33" fmla="*/ 254742 h 430641"/>
                  <a:gd name="connsiteX34" fmla="*/ 366626 w 539466"/>
                  <a:gd name="connsiteY34" fmla="*/ 254742 h 430641"/>
                  <a:gd name="connsiteX35" fmla="*/ 365011 w 539466"/>
                  <a:gd name="connsiteY35" fmla="*/ 253132 h 430641"/>
                  <a:gd name="connsiteX36" fmla="*/ 339174 w 539466"/>
                  <a:gd name="connsiteY36" fmla="*/ 172623 h 430641"/>
                  <a:gd name="connsiteX37" fmla="*/ 339174 w 539466"/>
                  <a:gd name="connsiteY37" fmla="*/ 171013 h 430641"/>
                  <a:gd name="connsiteX38" fmla="*/ 50166 w 539466"/>
                  <a:gd name="connsiteY38" fmla="*/ 40313 h 430641"/>
                  <a:gd name="connsiteX39" fmla="*/ 50166 w 539466"/>
                  <a:gd name="connsiteY39" fmla="*/ 293479 h 430641"/>
                  <a:gd name="connsiteX40" fmla="*/ 491114 w 539466"/>
                  <a:gd name="connsiteY40" fmla="*/ 293479 h 430641"/>
                  <a:gd name="connsiteX41" fmla="*/ 491114 w 539466"/>
                  <a:gd name="connsiteY41" fmla="*/ 40313 h 430641"/>
                  <a:gd name="connsiteX42" fmla="*/ 30783 w 539466"/>
                  <a:gd name="connsiteY42" fmla="*/ 0 h 430641"/>
                  <a:gd name="connsiteX43" fmla="*/ 510497 w 539466"/>
                  <a:gd name="connsiteY43" fmla="*/ 0 h 430641"/>
                  <a:gd name="connsiteX44" fmla="*/ 529879 w 539466"/>
                  <a:gd name="connsiteY44" fmla="*/ 20963 h 430641"/>
                  <a:gd name="connsiteX45" fmla="*/ 529879 w 539466"/>
                  <a:gd name="connsiteY45" fmla="*/ 312829 h 430641"/>
                  <a:gd name="connsiteX46" fmla="*/ 510497 w 539466"/>
                  <a:gd name="connsiteY46" fmla="*/ 332179 h 430641"/>
                  <a:gd name="connsiteX47" fmla="*/ 30783 w 539466"/>
                  <a:gd name="connsiteY47" fmla="*/ 332179 h 430641"/>
                  <a:gd name="connsiteX48" fmla="*/ 11401 w 539466"/>
                  <a:gd name="connsiteY48" fmla="*/ 312829 h 430641"/>
                  <a:gd name="connsiteX49" fmla="*/ 11401 w 539466"/>
                  <a:gd name="connsiteY49" fmla="*/ 20963 h 430641"/>
                  <a:gd name="connsiteX50" fmla="*/ 30783 w 539466"/>
                  <a:gd name="connsiteY50" fmla="*/ 0 h 4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39466" h="430641">
                    <a:moveTo>
                      <a:pt x="208357" y="395115"/>
                    </a:moveTo>
                    <a:lnTo>
                      <a:pt x="203511" y="422567"/>
                    </a:lnTo>
                    <a:lnTo>
                      <a:pt x="331109" y="422567"/>
                    </a:lnTo>
                    <a:lnTo>
                      <a:pt x="318188" y="395115"/>
                    </a:lnTo>
                    <a:close/>
                    <a:moveTo>
                      <a:pt x="30688" y="354745"/>
                    </a:moveTo>
                    <a:lnTo>
                      <a:pt x="22612" y="385427"/>
                    </a:lnTo>
                    <a:lnTo>
                      <a:pt x="518469" y="385427"/>
                    </a:lnTo>
                    <a:lnTo>
                      <a:pt x="508778" y="354745"/>
                    </a:lnTo>
                    <a:close/>
                    <a:moveTo>
                      <a:pt x="22612" y="340212"/>
                    </a:moveTo>
                    <a:lnTo>
                      <a:pt x="515239" y="340212"/>
                    </a:lnTo>
                    <a:cubicBezTo>
                      <a:pt x="521699" y="340212"/>
                      <a:pt x="526545" y="343442"/>
                      <a:pt x="528160" y="349901"/>
                    </a:cubicBezTo>
                    <a:lnTo>
                      <a:pt x="537851" y="388656"/>
                    </a:lnTo>
                    <a:cubicBezTo>
                      <a:pt x="539466" y="390271"/>
                      <a:pt x="539466" y="391886"/>
                      <a:pt x="539466" y="393501"/>
                    </a:cubicBezTo>
                    <a:lnTo>
                      <a:pt x="539466" y="417723"/>
                    </a:lnTo>
                    <a:cubicBezTo>
                      <a:pt x="539466" y="425797"/>
                      <a:pt x="533005" y="430641"/>
                      <a:pt x="526545" y="430641"/>
                    </a:cubicBezTo>
                    <a:lnTo>
                      <a:pt x="12921" y="430641"/>
                    </a:lnTo>
                    <a:cubicBezTo>
                      <a:pt x="6461" y="430641"/>
                      <a:pt x="0" y="425797"/>
                      <a:pt x="0" y="417723"/>
                    </a:cubicBezTo>
                    <a:lnTo>
                      <a:pt x="0" y="393501"/>
                    </a:lnTo>
                    <a:cubicBezTo>
                      <a:pt x="0" y="391886"/>
                      <a:pt x="0" y="390271"/>
                      <a:pt x="1615" y="388656"/>
                    </a:cubicBezTo>
                    <a:lnTo>
                      <a:pt x="9691" y="349901"/>
                    </a:lnTo>
                    <a:cubicBezTo>
                      <a:pt x="11306" y="343442"/>
                      <a:pt x="17767" y="340212"/>
                      <a:pt x="22612" y="340212"/>
                    </a:cubicBezTo>
                    <a:close/>
                    <a:moveTo>
                      <a:pt x="339174" y="171013"/>
                    </a:moveTo>
                    <a:cubicBezTo>
                      <a:pt x="340789" y="171013"/>
                      <a:pt x="340789" y="171013"/>
                      <a:pt x="340789" y="171013"/>
                    </a:cubicBezTo>
                    <a:lnTo>
                      <a:pt x="416685" y="191945"/>
                    </a:lnTo>
                    <a:cubicBezTo>
                      <a:pt x="416685" y="191945"/>
                      <a:pt x="418299" y="191945"/>
                      <a:pt x="418299" y="191945"/>
                    </a:cubicBezTo>
                    <a:cubicBezTo>
                      <a:pt x="418299" y="191945"/>
                      <a:pt x="418299" y="193556"/>
                      <a:pt x="418299" y="193556"/>
                    </a:cubicBezTo>
                    <a:cubicBezTo>
                      <a:pt x="418299" y="193556"/>
                      <a:pt x="418299" y="193556"/>
                      <a:pt x="418299" y="195166"/>
                    </a:cubicBezTo>
                    <a:lnTo>
                      <a:pt x="389233" y="204827"/>
                    </a:lnTo>
                    <a:lnTo>
                      <a:pt x="429603" y="245081"/>
                    </a:lnTo>
                    <a:cubicBezTo>
                      <a:pt x="429603" y="245081"/>
                      <a:pt x="429603" y="246691"/>
                      <a:pt x="429603" y="246691"/>
                    </a:cubicBezTo>
                    <a:lnTo>
                      <a:pt x="416685" y="261183"/>
                    </a:lnTo>
                    <a:cubicBezTo>
                      <a:pt x="415070" y="261183"/>
                      <a:pt x="413455" y="261183"/>
                      <a:pt x="413455" y="261183"/>
                    </a:cubicBezTo>
                    <a:lnTo>
                      <a:pt x="373085" y="220929"/>
                    </a:lnTo>
                    <a:lnTo>
                      <a:pt x="368240" y="254742"/>
                    </a:lnTo>
                    <a:cubicBezTo>
                      <a:pt x="366626" y="254742"/>
                      <a:pt x="366626" y="254742"/>
                      <a:pt x="366626" y="254742"/>
                    </a:cubicBezTo>
                    <a:cubicBezTo>
                      <a:pt x="365011" y="254742"/>
                      <a:pt x="365011" y="254742"/>
                      <a:pt x="365011" y="253132"/>
                    </a:cubicBezTo>
                    <a:lnTo>
                      <a:pt x="339174" y="172623"/>
                    </a:lnTo>
                    <a:cubicBezTo>
                      <a:pt x="339174" y="172623"/>
                      <a:pt x="339174" y="172623"/>
                      <a:pt x="339174" y="171013"/>
                    </a:cubicBezTo>
                    <a:close/>
                    <a:moveTo>
                      <a:pt x="50166" y="40313"/>
                    </a:moveTo>
                    <a:lnTo>
                      <a:pt x="50166" y="293479"/>
                    </a:lnTo>
                    <a:lnTo>
                      <a:pt x="491114" y="293479"/>
                    </a:lnTo>
                    <a:lnTo>
                      <a:pt x="491114" y="40313"/>
                    </a:lnTo>
                    <a:close/>
                    <a:moveTo>
                      <a:pt x="30783" y="0"/>
                    </a:moveTo>
                    <a:lnTo>
                      <a:pt x="510497" y="0"/>
                    </a:lnTo>
                    <a:cubicBezTo>
                      <a:pt x="521803" y="0"/>
                      <a:pt x="529879" y="9675"/>
                      <a:pt x="529879" y="20963"/>
                    </a:cubicBezTo>
                    <a:lnTo>
                      <a:pt x="529879" y="312829"/>
                    </a:lnTo>
                    <a:cubicBezTo>
                      <a:pt x="529879" y="324116"/>
                      <a:pt x="521803" y="332179"/>
                      <a:pt x="510497" y="332179"/>
                    </a:cubicBezTo>
                    <a:lnTo>
                      <a:pt x="30783" y="332179"/>
                    </a:lnTo>
                    <a:cubicBezTo>
                      <a:pt x="19477" y="332179"/>
                      <a:pt x="11401" y="324116"/>
                      <a:pt x="11401" y="312829"/>
                    </a:cubicBezTo>
                    <a:lnTo>
                      <a:pt x="11401" y="20963"/>
                    </a:lnTo>
                    <a:cubicBezTo>
                      <a:pt x="11401" y="9675"/>
                      <a:pt x="19477" y="0"/>
                      <a:pt x="3078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59" name="组合 58" descr="1fb3a700-b015-4aed-8c6d-3b8882a4f353"/>
            <p:cNvGrpSpPr/>
            <p:nvPr/>
          </p:nvGrpSpPr>
          <p:grpSpPr>
            <a:xfrm>
              <a:off x="9537336" y="2540133"/>
              <a:ext cx="1981564" cy="3611374"/>
              <a:chOff x="9537336" y="2540133"/>
              <a:chExt cx="1981564" cy="3611374"/>
            </a:xfrm>
          </p:grpSpPr>
          <p:sp>
            <p:nvSpPr>
              <p:cNvPr id="35" name="Text5" descr="fd6e7e96-3cf6-44d6-aea2-6df7303e0e2c"/>
              <p:cNvSpPr txBox="true"/>
              <p:nvPr/>
            </p:nvSpPr>
            <p:spPr bwMode="auto">
              <a:xfrm>
                <a:off x="9537337" y="3011412"/>
                <a:ext cx="1981563" cy="314009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false" anchor="t" anchorCtr="true" forceAA="false" compatLnSpc="true">
                <a:normAutofit/>
              </a:bodyPr>
              <a:lstStyle>
                <a:defPPr>
                  <a:defRPr lang="zh-CN"/>
                </a:defPPr>
                <a:lvl1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80604020202020204" pitchFamily="34" charset="0"/>
                  <a:buChar char="•"/>
                  <a:defRPr sz="1200"/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通过协议约束和统一管理，加强对 “三资” 的监督。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6" name="Bullet5" descr="7cc0fa3d-601d-4a85-94e5-08df39575ce8"/>
              <p:cNvSpPr txBox="true"/>
              <p:nvPr/>
            </p:nvSpPr>
            <p:spPr bwMode="auto">
              <a:xfrm>
                <a:off x="9537336" y="2540133"/>
                <a:ext cx="1981563" cy="43287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 anchorCtr="true">
                <a:normAutofit/>
              </a:bodyPr>
              <a:lstStyle>
                <a:lvl1pPr eaLnBrk="0" hangingPunct="0">
                  <a:defRPr sz="1900">
                    <a:solidFill>
                      <a:schemeClr val="tx1"/>
                    </a:solidFill>
                  </a:defRPr>
                </a:lvl1pPr>
                <a:lvl2pPr marL="742950" indent="-285750" eaLnBrk="0" hangingPunct="0">
                  <a:defRPr sz="1900">
                    <a:solidFill>
                      <a:schemeClr val="tx1"/>
                    </a:solidFill>
                  </a:defRPr>
                </a:lvl2pPr>
                <a:lvl3pPr marL="1143000" indent="-228600" eaLnBrk="0" hangingPunct="0">
                  <a:defRPr sz="1900">
                    <a:solidFill>
                      <a:schemeClr val="tx1"/>
                    </a:solidFill>
                  </a:defRPr>
                </a:lvl3pPr>
                <a:lvl4pPr marL="1600200" indent="-228600" eaLnBrk="0" hangingPunct="0">
                  <a:defRPr sz="1900">
                    <a:solidFill>
                      <a:schemeClr val="tx1"/>
                    </a:solidFill>
                  </a:defRPr>
                </a:lvl4pPr>
                <a:lvl5pPr marL="2057400" indent="-228600" eaLnBrk="0" hangingPunct="0">
                  <a:defRPr sz="1900">
                    <a:solidFill>
                      <a:schemeClr val="tx1"/>
                    </a:solidFill>
                  </a:defRPr>
                </a:lvl5pPr>
                <a:lvl6pPr marL="25146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6pPr>
                <a:lvl7pPr marL="29718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7pPr>
                <a:lvl8pPr marL="34290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8pPr>
                <a:lvl9pPr marL="3886200" indent="-228600" defTabSz="95694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ea typeface="微软雅黑"/>
                  </a:rPr>
                  <a:t>强化监督</a:t>
                </a:r>
                <a:endParaRPr lang="en-US" sz="1800" b="1" i="0" u="none">
                  <a:solidFill>
                    <a:srgbClr val="FFFFFF"/>
                  </a:solidFill>
                  <a:ea typeface="微软雅黑"/>
                </a:endParaRPr>
              </a:p>
            </p:txBody>
          </p:sp>
          <p:sp>
            <p:nvSpPr>
              <p:cNvPr id="37" name="Icon5" descr="b8c4360e-04ab-4166-9325-ba57c18d3752"/>
              <p:cNvSpPr/>
              <p:nvPr/>
            </p:nvSpPr>
            <p:spPr bwMode="auto">
              <a:xfrm>
                <a:off x="10207307" y="5644840"/>
                <a:ext cx="399958" cy="319275"/>
              </a:xfrm>
              <a:custGeom>
                <a:avLst/>
                <a:gdLst>
                  <a:gd name="connsiteX0" fmla="*/ 208357 w 539466"/>
                  <a:gd name="connsiteY0" fmla="*/ 395115 h 430641"/>
                  <a:gd name="connsiteX1" fmla="*/ 203511 w 539466"/>
                  <a:gd name="connsiteY1" fmla="*/ 422567 h 430641"/>
                  <a:gd name="connsiteX2" fmla="*/ 331109 w 539466"/>
                  <a:gd name="connsiteY2" fmla="*/ 422567 h 430641"/>
                  <a:gd name="connsiteX3" fmla="*/ 318188 w 539466"/>
                  <a:gd name="connsiteY3" fmla="*/ 395115 h 430641"/>
                  <a:gd name="connsiteX4" fmla="*/ 30688 w 539466"/>
                  <a:gd name="connsiteY4" fmla="*/ 354745 h 430641"/>
                  <a:gd name="connsiteX5" fmla="*/ 22612 w 539466"/>
                  <a:gd name="connsiteY5" fmla="*/ 385427 h 430641"/>
                  <a:gd name="connsiteX6" fmla="*/ 518469 w 539466"/>
                  <a:gd name="connsiteY6" fmla="*/ 385427 h 430641"/>
                  <a:gd name="connsiteX7" fmla="*/ 508778 w 539466"/>
                  <a:gd name="connsiteY7" fmla="*/ 354745 h 430641"/>
                  <a:gd name="connsiteX8" fmla="*/ 22612 w 539466"/>
                  <a:gd name="connsiteY8" fmla="*/ 340212 h 430641"/>
                  <a:gd name="connsiteX9" fmla="*/ 515239 w 539466"/>
                  <a:gd name="connsiteY9" fmla="*/ 340212 h 430641"/>
                  <a:gd name="connsiteX10" fmla="*/ 528160 w 539466"/>
                  <a:gd name="connsiteY10" fmla="*/ 349901 h 430641"/>
                  <a:gd name="connsiteX11" fmla="*/ 537851 w 539466"/>
                  <a:gd name="connsiteY11" fmla="*/ 388656 h 430641"/>
                  <a:gd name="connsiteX12" fmla="*/ 539466 w 539466"/>
                  <a:gd name="connsiteY12" fmla="*/ 393501 h 430641"/>
                  <a:gd name="connsiteX13" fmla="*/ 539466 w 539466"/>
                  <a:gd name="connsiteY13" fmla="*/ 417723 h 430641"/>
                  <a:gd name="connsiteX14" fmla="*/ 526545 w 539466"/>
                  <a:gd name="connsiteY14" fmla="*/ 430641 h 430641"/>
                  <a:gd name="connsiteX15" fmla="*/ 12921 w 539466"/>
                  <a:gd name="connsiteY15" fmla="*/ 430641 h 430641"/>
                  <a:gd name="connsiteX16" fmla="*/ 0 w 539466"/>
                  <a:gd name="connsiteY16" fmla="*/ 417723 h 430641"/>
                  <a:gd name="connsiteX17" fmla="*/ 0 w 539466"/>
                  <a:gd name="connsiteY17" fmla="*/ 393501 h 430641"/>
                  <a:gd name="connsiteX18" fmla="*/ 1615 w 539466"/>
                  <a:gd name="connsiteY18" fmla="*/ 388656 h 430641"/>
                  <a:gd name="connsiteX19" fmla="*/ 9691 w 539466"/>
                  <a:gd name="connsiteY19" fmla="*/ 349901 h 430641"/>
                  <a:gd name="connsiteX20" fmla="*/ 22612 w 539466"/>
                  <a:gd name="connsiteY20" fmla="*/ 340212 h 430641"/>
                  <a:gd name="connsiteX21" fmla="*/ 339174 w 539466"/>
                  <a:gd name="connsiteY21" fmla="*/ 171013 h 430641"/>
                  <a:gd name="connsiteX22" fmla="*/ 340789 w 539466"/>
                  <a:gd name="connsiteY22" fmla="*/ 171013 h 430641"/>
                  <a:gd name="connsiteX23" fmla="*/ 416685 w 539466"/>
                  <a:gd name="connsiteY23" fmla="*/ 191945 h 430641"/>
                  <a:gd name="connsiteX24" fmla="*/ 418299 w 539466"/>
                  <a:gd name="connsiteY24" fmla="*/ 191945 h 430641"/>
                  <a:gd name="connsiteX25" fmla="*/ 418299 w 539466"/>
                  <a:gd name="connsiteY25" fmla="*/ 193556 h 430641"/>
                  <a:gd name="connsiteX26" fmla="*/ 418299 w 539466"/>
                  <a:gd name="connsiteY26" fmla="*/ 195166 h 430641"/>
                  <a:gd name="connsiteX27" fmla="*/ 389233 w 539466"/>
                  <a:gd name="connsiteY27" fmla="*/ 204827 h 430641"/>
                  <a:gd name="connsiteX28" fmla="*/ 429603 w 539466"/>
                  <a:gd name="connsiteY28" fmla="*/ 245081 h 430641"/>
                  <a:gd name="connsiteX29" fmla="*/ 429603 w 539466"/>
                  <a:gd name="connsiteY29" fmla="*/ 246691 h 430641"/>
                  <a:gd name="connsiteX30" fmla="*/ 416685 w 539466"/>
                  <a:gd name="connsiteY30" fmla="*/ 261183 h 430641"/>
                  <a:gd name="connsiteX31" fmla="*/ 413455 w 539466"/>
                  <a:gd name="connsiteY31" fmla="*/ 261183 h 430641"/>
                  <a:gd name="connsiteX32" fmla="*/ 373085 w 539466"/>
                  <a:gd name="connsiteY32" fmla="*/ 220929 h 430641"/>
                  <a:gd name="connsiteX33" fmla="*/ 368240 w 539466"/>
                  <a:gd name="connsiteY33" fmla="*/ 254742 h 430641"/>
                  <a:gd name="connsiteX34" fmla="*/ 366626 w 539466"/>
                  <a:gd name="connsiteY34" fmla="*/ 254742 h 430641"/>
                  <a:gd name="connsiteX35" fmla="*/ 365011 w 539466"/>
                  <a:gd name="connsiteY35" fmla="*/ 253132 h 430641"/>
                  <a:gd name="connsiteX36" fmla="*/ 339174 w 539466"/>
                  <a:gd name="connsiteY36" fmla="*/ 172623 h 430641"/>
                  <a:gd name="connsiteX37" fmla="*/ 339174 w 539466"/>
                  <a:gd name="connsiteY37" fmla="*/ 171013 h 430641"/>
                  <a:gd name="connsiteX38" fmla="*/ 50166 w 539466"/>
                  <a:gd name="connsiteY38" fmla="*/ 40313 h 430641"/>
                  <a:gd name="connsiteX39" fmla="*/ 50166 w 539466"/>
                  <a:gd name="connsiteY39" fmla="*/ 293479 h 430641"/>
                  <a:gd name="connsiteX40" fmla="*/ 491114 w 539466"/>
                  <a:gd name="connsiteY40" fmla="*/ 293479 h 430641"/>
                  <a:gd name="connsiteX41" fmla="*/ 491114 w 539466"/>
                  <a:gd name="connsiteY41" fmla="*/ 40313 h 430641"/>
                  <a:gd name="connsiteX42" fmla="*/ 30783 w 539466"/>
                  <a:gd name="connsiteY42" fmla="*/ 0 h 430641"/>
                  <a:gd name="connsiteX43" fmla="*/ 510497 w 539466"/>
                  <a:gd name="connsiteY43" fmla="*/ 0 h 430641"/>
                  <a:gd name="connsiteX44" fmla="*/ 529879 w 539466"/>
                  <a:gd name="connsiteY44" fmla="*/ 20963 h 430641"/>
                  <a:gd name="connsiteX45" fmla="*/ 529879 w 539466"/>
                  <a:gd name="connsiteY45" fmla="*/ 312829 h 430641"/>
                  <a:gd name="connsiteX46" fmla="*/ 510497 w 539466"/>
                  <a:gd name="connsiteY46" fmla="*/ 332179 h 430641"/>
                  <a:gd name="connsiteX47" fmla="*/ 30783 w 539466"/>
                  <a:gd name="connsiteY47" fmla="*/ 332179 h 430641"/>
                  <a:gd name="connsiteX48" fmla="*/ 11401 w 539466"/>
                  <a:gd name="connsiteY48" fmla="*/ 312829 h 430641"/>
                  <a:gd name="connsiteX49" fmla="*/ 11401 w 539466"/>
                  <a:gd name="connsiteY49" fmla="*/ 20963 h 430641"/>
                  <a:gd name="connsiteX50" fmla="*/ 30783 w 539466"/>
                  <a:gd name="connsiteY50" fmla="*/ 0 h 4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39466" h="430641">
                    <a:moveTo>
                      <a:pt x="208357" y="395115"/>
                    </a:moveTo>
                    <a:lnTo>
                      <a:pt x="203511" y="422567"/>
                    </a:lnTo>
                    <a:lnTo>
                      <a:pt x="331109" y="422567"/>
                    </a:lnTo>
                    <a:lnTo>
                      <a:pt x="318188" y="395115"/>
                    </a:lnTo>
                    <a:close/>
                    <a:moveTo>
                      <a:pt x="30688" y="354745"/>
                    </a:moveTo>
                    <a:lnTo>
                      <a:pt x="22612" y="385427"/>
                    </a:lnTo>
                    <a:lnTo>
                      <a:pt x="518469" y="385427"/>
                    </a:lnTo>
                    <a:lnTo>
                      <a:pt x="508778" y="354745"/>
                    </a:lnTo>
                    <a:close/>
                    <a:moveTo>
                      <a:pt x="22612" y="340212"/>
                    </a:moveTo>
                    <a:lnTo>
                      <a:pt x="515239" y="340212"/>
                    </a:lnTo>
                    <a:cubicBezTo>
                      <a:pt x="521699" y="340212"/>
                      <a:pt x="526545" y="343442"/>
                      <a:pt x="528160" y="349901"/>
                    </a:cubicBezTo>
                    <a:lnTo>
                      <a:pt x="537851" y="388656"/>
                    </a:lnTo>
                    <a:cubicBezTo>
                      <a:pt x="539466" y="390271"/>
                      <a:pt x="539466" y="391886"/>
                      <a:pt x="539466" y="393501"/>
                    </a:cubicBezTo>
                    <a:lnTo>
                      <a:pt x="539466" y="417723"/>
                    </a:lnTo>
                    <a:cubicBezTo>
                      <a:pt x="539466" y="425797"/>
                      <a:pt x="533005" y="430641"/>
                      <a:pt x="526545" y="430641"/>
                    </a:cubicBezTo>
                    <a:lnTo>
                      <a:pt x="12921" y="430641"/>
                    </a:lnTo>
                    <a:cubicBezTo>
                      <a:pt x="6461" y="430641"/>
                      <a:pt x="0" y="425797"/>
                      <a:pt x="0" y="417723"/>
                    </a:cubicBezTo>
                    <a:lnTo>
                      <a:pt x="0" y="393501"/>
                    </a:lnTo>
                    <a:cubicBezTo>
                      <a:pt x="0" y="391886"/>
                      <a:pt x="0" y="390271"/>
                      <a:pt x="1615" y="388656"/>
                    </a:cubicBezTo>
                    <a:lnTo>
                      <a:pt x="9691" y="349901"/>
                    </a:lnTo>
                    <a:cubicBezTo>
                      <a:pt x="11306" y="343442"/>
                      <a:pt x="17767" y="340212"/>
                      <a:pt x="22612" y="340212"/>
                    </a:cubicBezTo>
                    <a:close/>
                    <a:moveTo>
                      <a:pt x="339174" y="171013"/>
                    </a:moveTo>
                    <a:cubicBezTo>
                      <a:pt x="340789" y="171013"/>
                      <a:pt x="340789" y="171013"/>
                      <a:pt x="340789" y="171013"/>
                    </a:cubicBezTo>
                    <a:lnTo>
                      <a:pt x="416685" y="191945"/>
                    </a:lnTo>
                    <a:cubicBezTo>
                      <a:pt x="416685" y="191945"/>
                      <a:pt x="418299" y="191945"/>
                      <a:pt x="418299" y="191945"/>
                    </a:cubicBezTo>
                    <a:cubicBezTo>
                      <a:pt x="418299" y="191945"/>
                      <a:pt x="418299" y="193556"/>
                      <a:pt x="418299" y="193556"/>
                    </a:cubicBezTo>
                    <a:cubicBezTo>
                      <a:pt x="418299" y="193556"/>
                      <a:pt x="418299" y="193556"/>
                      <a:pt x="418299" y="195166"/>
                    </a:cubicBezTo>
                    <a:lnTo>
                      <a:pt x="389233" y="204827"/>
                    </a:lnTo>
                    <a:lnTo>
                      <a:pt x="429603" y="245081"/>
                    </a:lnTo>
                    <a:cubicBezTo>
                      <a:pt x="429603" y="245081"/>
                      <a:pt x="429603" y="246691"/>
                      <a:pt x="429603" y="246691"/>
                    </a:cubicBezTo>
                    <a:lnTo>
                      <a:pt x="416685" y="261183"/>
                    </a:lnTo>
                    <a:cubicBezTo>
                      <a:pt x="415070" y="261183"/>
                      <a:pt x="413455" y="261183"/>
                      <a:pt x="413455" y="261183"/>
                    </a:cubicBezTo>
                    <a:lnTo>
                      <a:pt x="373085" y="220929"/>
                    </a:lnTo>
                    <a:lnTo>
                      <a:pt x="368240" y="254742"/>
                    </a:lnTo>
                    <a:cubicBezTo>
                      <a:pt x="366626" y="254742"/>
                      <a:pt x="366626" y="254742"/>
                      <a:pt x="366626" y="254742"/>
                    </a:cubicBezTo>
                    <a:cubicBezTo>
                      <a:pt x="365011" y="254742"/>
                      <a:pt x="365011" y="254742"/>
                      <a:pt x="365011" y="253132"/>
                    </a:cubicBezTo>
                    <a:lnTo>
                      <a:pt x="339174" y="172623"/>
                    </a:lnTo>
                    <a:cubicBezTo>
                      <a:pt x="339174" y="172623"/>
                      <a:pt x="339174" y="172623"/>
                      <a:pt x="339174" y="171013"/>
                    </a:cubicBezTo>
                    <a:close/>
                    <a:moveTo>
                      <a:pt x="50166" y="40313"/>
                    </a:moveTo>
                    <a:lnTo>
                      <a:pt x="50166" y="293479"/>
                    </a:lnTo>
                    <a:lnTo>
                      <a:pt x="491114" y="293479"/>
                    </a:lnTo>
                    <a:lnTo>
                      <a:pt x="491114" y="40313"/>
                    </a:lnTo>
                    <a:close/>
                    <a:moveTo>
                      <a:pt x="30783" y="0"/>
                    </a:moveTo>
                    <a:lnTo>
                      <a:pt x="510497" y="0"/>
                    </a:lnTo>
                    <a:cubicBezTo>
                      <a:pt x="521803" y="0"/>
                      <a:pt x="529879" y="9675"/>
                      <a:pt x="529879" y="20963"/>
                    </a:cubicBezTo>
                    <a:lnTo>
                      <a:pt x="529879" y="312829"/>
                    </a:lnTo>
                    <a:cubicBezTo>
                      <a:pt x="529879" y="324116"/>
                      <a:pt x="521803" y="332179"/>
                      <a:pt x="510497" y="332179"/>
                    </a:cubicBezTo>
                    <a:lnTo>
                      <a:pt x="30783" y="332179"/>
                    </a:lnTo>
                    <a:cubicBezTo>
                      <a:pt x="19477" y="332179"/>
                      <a:pt x="11401" y="324116"/>
                      <a:pt x="11401" y="312829"/>
                    </a:cubicBezTo>
                    <a:lnTo>
                      <a:pt x="11401" y="20963"/>
                    </a:lnTo>
                    <a:cubicBezTo>
                      <a:pt x="11401" y="9675"/>
                      <a:pt x="19477" y="0"/>
                      <a:pt x="3078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sp>
          <p:nvSpPr>
            <p:cNvPr id="30" name="Title" descr="cde9d6a0-8ae1-46b7-9d02-555abbe1be57"/>
            <p:cNvSpPr txBox="true"/>
            <p:nvPr/>
          </p:nvSpPr>
          <p:spPr>
            <a:xfrm>
              <a:off x="658812" y="1130300"/>
              <a:ext cx="10874376" cy="988786"/>
            </a:xfrm>
            <a:prstGeom prst="rect">
              <a:avLst/>
            </a:prstGeom>
            <a:noFill/>
          </p:spPr>
          <p:txBody>
            <a:bodyPr vert="horz" wrap="square" rtlCol="0" anchor="t" anchorCtr="false">
              <a:normAutofit/>
            </a:bodyPr>
            <a:lstStyle/>
            <a:p>
              <a:pPr algn="l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分析委托代理制度带来的好处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197b7054-a3ac-4163-9fd0-139cf275b3e5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岗位职责明确</a:t>
            </a:r>
            <a:endParaRPr lang="en-US" dirty="0"/>
          </a:p>
        </p:txBody>
      </p:sp>
      <p:sp>
        <p:nvSpPr>
          <p:cNvPr id="25" name="文本占位符 24" descr="895a480c-04ef-4d8a-829c-b9ec2e6bcc05"/>
          <p:cNvSpPr>
            <a:spLocks noGrp="true"/>
          </p:cNvSpPr>
          <p:nvPr>
            <p:ph type="body" sz="quarter" idx="1" hasCustomPrompt="true"/>
          </p:nvPr>
        </p:nvSpPr>
        <p:spPr/>
        <p:txBody>
          <a:bodyPr/>
          <a:lstStyle/>
          <a:p>
            <a:r>
              <a:rPr lang="zh-CN" altLang="en-US" dirty="0"/>
              <a:t>明确各方岗位的职责分工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代理服务中心岗位</a:t>
            </a:r>
            <a:endParaRPr lang="en-US" dirty="0"/>
          </a:p>
        </p:txBody>
      </p:sp>
      <p:grpSp>
        <p:nvGrpSpPr>
          <p:cNvPr id="41" name="dcadf4eb-076e-4def-8d4a-19cdcb2fafed.source.5.zh-Hans.pptx" descr="1f8517ed-4e20-43c1-8fcc-4ab20f1e52d9"/>
          <p:cNvGrpSpPr/>
          <p:nvPr/>
        </p:nvGrpSpPr>
        <p:grpSpPr>
          <a:xfrm>
            <a:off x="660400" y="1130300"/>
            <a:ext cx="10858500" cy="4899407"/>
            <a:chOff x="660400" y="1130300"/>
            <a:chExt cx="10858500" cy="4899407"/>
          </a:xfrm>
        </p:grpSpPr>
        <p:sp>
          <p:nvSpPr>
            <p:cNvPr id="3" name="Title" descr="040ab45c-f09e-4ff6-aeed-0c2feb0e7b94"/>
            <p:cNvSpPr txBox="true"/>
            <p:nvPr/>
          </p:nvSpPr>
          <p:spPr>
            <a:xfrm>
              <a:off x="660400" y="1130300"/>
              <a:ext cx="10858500" cy="461665"/>
            </a:xfrm>
            <a:prstGeom prst="rect">
              <a:avLst/>
            </a:prstGeom>
            <a:noFill/>
          </p:spPr>
          <p:txBody>
            <a:bodyPr vert="horz" wrap="square" rtlCol="0" anchor="t" anchorCtr="false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介绍代理服务中心的岗位设置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  <p:grpSp>
          <p:nvGrpSpPr>
            <p:cNvPr id="37" name="组合 36" descr="66732392-0aca-4fc4-ba16-3318e3361df9"/>
            <p:cNvGrpSpPr/>
            <p:nvPr/>
          </p:nvGrpSpPr>
          <p:grpSpPr>
            <a:xfrm>
              <a:off x="660401" y="1923344"/>
              <a:ext cx="5545717" cy="1260947"/>
              <a:chOff x="660401" y="1923344"/>
              <a:chExt cx="5545717" cy="1260947"/>
            </a:xfrm>
          </p:grpSpPr>
          <p:sp>
            <p:nvSpPr>
              <p:cNvPr id="23" name="IconBackground1" descr="92ae417f-1508-42a2-8b2b-cfa0bb0c3c40"/>
              <p:cNvSpPr/>
              <p:nvPr/>
            </p:nvSpPr>
            <p:spPr>
              <a:xfrm>
                <a:off x="4750123" y="1923344"/>
                <a:ext cx="1455995" cy="1260947"/>
              </a:xfrm>
              <a:custGeom>
                <a:avLst/>
                <a:gdLst>
                  <a:gd name="connsiteX0" fmla="*/ 908685 w 1211580"/>
                  <a:gd name="connsiteY0" fmla="*/ 0 h 1049274"/>
                  <a:gd name="connsiteX1" fmla="*/ 302895 w 1211580"/>
                  <a:gd name="connsiteY1" fmla="*/ 0 h 1049274"/>
                  <a:gd name="connsiteX2" fmla="*/ 0 w 1211580"/>
                  <a:gd name="connsiteY2" fmla="*/ 524637 h 1049274"/>
                  <a:gd name="connsiteX3" fmla="*/ 302895 w 1211580"/>
                  <a:gd name="connsiteY3" fmla="*/ 1049274 h 1049274"/>
                  <a:gd name="connsiteX4" fmla="*/ 908685 w 1211580"/>
                  <a:gd name="connsiteY4" fmla="*/ 1049274 h 1049274"/>
                  <a:gd name="connsiteX5" fmla="*/ 1211580 w 1211580"/>
                  <a:gd name="connsiteY5" fmla="*/ 524637 h 1049274"/>
                  <a:gd name="connsiteX6" fmla="*/ 908685 w 1211580"/>
                  <a:gd name="connsiteY6" fmla="*/ 0 h 1049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580" h="1049274">
                    <a:moveTo>
                      <a:pt x="908685" y="0"/>
                    </a:moveTo>
                    <a:lnTo>
                      <a:pt x="302895" y="0"/>
                    </a:lnTo>
                    <a:lnTo>
                      <a:pt x="0" y="524637"/>
                    </a:lnTo>
                    <a:lnTo>
                      <a:pt x="302895" y="1049274"/>
                    </a:lnTo>
                    <a:lnTo>
                      <a:pt x="908685" y="1049274"/>
                    </a:lnTo>
                    <a:lnTo>
                      <a:pt x="1211580" y="524637"/>
                    </a:lnTo>
                    <a:lnTo>
                      <a:pt x="908685" y="0"/>
                    </a:lnTo>
                    <a:close/>
                  </a:path>
                </a:pathLst>
              </a:custGeom>
              <a:noFill/>
              <a:ln w="571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24" name="Bullet1" descr="92c1b34f-5731-4211-8819-c96aa03569ea"/>
              <p:cNvSpPr/>
              <p:nvPr/>
            </p:nvSpPr>
            <p:spPr>
              <a:xfrm>
                <a:off x="660401" y="2013206"/>
                <a:ext cx="3210432" cy="47431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中心主任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25" name="Text1" descr="2923283f-0e0f-4e60-9fe3-ce59890e1479"/>
              <p:cNvSpPr/>
              <p:nvPr/>
            </p:nvSpPr>
            <p:spPr>
              <a:xfrm>
                <a:off x="660401" y="2487521"/>
                <a:ext cx="3210432" cy="60690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全面负责代理服务中心的工作，统筹管理 “三资”。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26" name="Number1" descr="bd833f35-4b67-4396-aeff-1b5d450074bf"/>
              <p:cNvSpPr txBox="true"/>
              <p:nvPr/>
            </p:nvSpPr>
            <p:spPr>
              <a:xfrm>
                <a:off x="3922305" y="2195134"/>
                <a:ext cx="639920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ctr" anchorCtr="false">
                <a:spAutoFit/>
              </a:bodyPr>
              <a:lstStyle/>
              <a:p>
                <a:pPr algn="ctr"/>
                <a:r>
                  <a:rPr lang="en-US" sz="3200" b="1" i="0" u="none">
                    <a:latin typeface="Arial"/>
                  </a:rPr>
                  <a:t>01</a:t>
                </a:r>
                <a:endParaRPr lang="en-US" sz="3200" b="1" i="0" u="none">
                  <a:latin typeface="Arial"/>
                </a:endParaRPr>
              </a:p>
            </p:txBody>
          </p:sp>
          <p:sp>
            <p:nvSpPr>
              <p:cNvPr id="27" name="Icon1" descr="e2b9b8f7-f5f4-47a6-964b-de53905fbb4f"/>
              <p:cNvSpPr/>
              <p:nvPr/>
            </p:nvSpPr>
            <p:spPr>
              <a:xfrm>
                <a:off x="5301527" y="2317532"/>
                <a:ext cx="353189" cy="472571"/>
              </a:xfrm>
              <a:custGeom>
                <a:avLst/>
                <a:gdLst>
                  <a:gd name="connsiteX0" fmla="*/ 82450 w 452606"/>
                  <a:gd name="connsiteY0" fmla="*/ 495185 h 605592"/>
                  <a:gd name="connsiteX1" fmla="*/ 72608 w 452606"/>
                  <a:gd name="connsiteY1" fmla="*/ 505012 h 605592"/>
                  <a:gd name="connsiteX2" fmla="*/ 82450 w 452606"/>
                  <a:gd name="connsiteY2" fmla="*/ 514931 h 605592"/>
                  <a:gd name="connsiteX3" fmla="*/ 319772 w 452606"/>
                  <a:gd name="connsiteY3" fmla="*/ 514931 h 605592"/>
                  <a:gd name="connsiteX4" fmla="*/ 329707 w 452606"/>
                  <a:gd name="connsiteY4" fmla="*/ 505012 h 605592"/>
                  <a:gd name="connsiteX5" fmla="*/ 319772 w 452606"/>
                  <a:gd name="connsiteY5" fmla="*/ 495185 h 605592"/>
                  <a:gd name="connsiteX6" fmla="*/ 82450 w 452606"/>
                  <a:gd name="connsiteY6" fmla="*/ 440677 h 605592"/>
                  <a:gd name="connsiteX7" fmla="*/ 72608 w 452606"/>
                  <a:gd name="connsiteY7" fmla="*/ 450596 h 605592"/>
                  <a:gd name="connsiteX8" fmla="*/ 82450 w 452606"/>
                  <a:gd name="connsiteY8" fmla="*/ 460422 h 605592"/>
                  <a:gd name="connsiteX9" fmla="*/ 319772 w 452606"/>
                  <a:gd name="connsiteY9" fmla="*/ 460422 h 605592"/>
                  <a:gd name="connsiteX10" fmla="*/ 329707 w 452606"/>
                  <a:gd name="connsiteY10" fmla="*/ 450596 h 605592"/>
                  <a:gd name="connsiteX11" fmla="*/ 319772 w 452606"/>
                  <a:gd name="connsiteY11" fmla="*/ 440677 h 605592"/>
                  <a:gd name="connsiteX12" fmla="*/ 269873 w 452606"/>
                  <a:gd name="connsiteY12" fmla="*/ 317403 h 605592"/>
                  <a:gd name="connsiteX13" fmla="*/ 289671 w 452606"/>
                  <a:gd name="connsiteY13" fmla="*/ 321664 h 605592"/>
                  <a:gd name="connsiteX14" fmla="*/ 262715 w 452606"/>
                  <a:gd name="connsiteY14" fmla="*/ 345559 h 605592"/>
                  <a:gd name="connsiteX15" fmla="*/ 269873 w 452606"/>
                  <a:gd name="connsiteY15" fmla="*/ 317403 h 605592"/>
                  <a:gd name="connsiteX16" fmla="*/ 132280 w 452606"/>
                  <a:gd name="connsiteY16" fmla="*/ 317403 h 605592"/>
                  <a:gd name="connsiteX17" fmla="*/ 139437 w 452606"/>
                  <a:gd name="connsiteY17" fmla="*/ 345559 h 605592"/>
                  <a:gd name="connsiteX18" fmla="*/ 112481 w 452606"/>
                  <a:gd name="connsiteY18" fmla="*/ 321664 h 605592"/>
                  <a:gd name="connsiteX19" fmla="*/ 132280 w 452606"/>
                  <a:gd name="connsiteY19" fmla="*/ 317403 h 605592"/>
                  <a:gd name="connsiteX20" fmla="*/ 208168 w 452606"/>
                  <a:gd name="connsiteY20" fmla="*/ 311546 h 605592"/>
                  <a:gd name="connsiteX21" fmla="*/ 256082 w 452606"/>
                  <a:gd name="connsiteY21" fmla="*/ 315165 h 605592"/>
                  <a:gd name="connsiteX22" fmla="*/ 244475 w 452606"/>
                  <a:gd name="connsiteY22" fmla="*/ 355155 h 605592"/>
                  <a:gd name="connsiteX23" fmla="*/ 208168 w 452606"/>
                  <a:gd name="connsiteY23" fmla="*/ 363412 h 605592"/>
                  <a:gd name="connsiteX24" fmla="*/ 194055 w 452606"/>
                  <a:gd name="connsiteY24" fmla="*/ 311546 h 605592"/>
                  <a:gd name="connsiteX25" fmla="*/ 194055 w 452606"/>
                  <a:gd name="connsiteY25" fmla="*/ 363412 h 605592"/>
                  <a:gd name="connsiteX26" fmla="*/ 157748 w 452606"/>
                  <a:gd name="connsiteY26" fmla="*/ 355155 h 605592"/>
                  <a:gd name="connsiteX27" fmla="*/ 146141 w 452606"/>
                  <a:gd name="connsiteY27" fmla="*/ 315165 h 605592"/>
                  <a:gd name="connsiteX28" fmla="*/ 194055 w 452606"/>
                  <a:gd name="connsiteY28" fmla="*/ 311546 h 605592"/>
                  <a:gd name="connsiteX29" fmla="*/ 276301 w 452606"/>
                  <a:gd name="connsiteY29" fmla="*/ 256223 h 605592"/>
                  <a:gd name="connsiteX30" fmla="*/ 315357 w 452606"/>
                  <a:gd name="connsiteY30" fmla="*/ 256223 h 605592"/>
                  <a:gd name="connsiteX31" fmla="*/ 298380 w 452606"/>
                  <a:gd name="connsiteY31" fmla="*/ 309429 h 605592"/>
                  <a:gd name="connsiteX32" fmla="*/ 272312 w 452606"/>
                  <a:gd name="connsiteY32" fmla="*/ 303590 h 605592"/>
                  <a:gd name="connsiteX33" fmla="*/ 276301 w 452606"/>
                  <a:gd name="connsiteY33" fmla="*/ 256223 h 605592"/>
                  <a:gd name="connsiteX34" fmla="*/ 208168 w 452606"/>
                  <a:gd name="connsiteY34" fmla="*/ 256223 h 605592"/>
                  <a:gd name="connsiteX35" fmla="*/ 262292 w 452606"/>
                  <a:gd name="connsiteY35" fmla="*/ 256223 h 605592"/>
                  <a:gd name="connsiteX36" fmla="*/ 258486 w 452606"/>
                  <a:gd name="connsiteY36" fmla="*/ 301385 h 605592"/>
                  <a:gd name="connsiteX37" fmla="*/ 256258 w 452606"/>
                  <a:gd name="connsiteY37" fmla="*/ 301107 h 605592"/>
                  <a:gd name="connsiteX38" fmla="*/ 208168 w 452606"/>
                  <a:gd name="connsiteY38" fmla="*/ 297583 h 605592"/>
                  <a:gd name="connsiteX39" fmla="*/ 139931 w 452606"/>
                  <a:gd name="connsiteY39" fmla="*/ 256223 h 605592"/>
                  <a:gd name="connsiteX40" fmla="*/ 194055 w 452606"/>
                  <a:gd name="connsiteY40" fmla="*/ 256223 h 605592"/>
                  <a:gd name="connsiteX41" fmla="*/ 194055 w 452606"/>
                  <a:gd name="connsiteY41" fmla="*/ 297583 h 605592"/>
                  <a:gd name="connsiteX42" fmla="*/ 145966 w 452606"/>
                  <a:gd name="connsiteY42" fmla="*/ 301107 h 605592"/>
                  <a:gd name="connsiteX43" fmla="*/ 143645 w 452606"/>
                  <a:gd name="connsiteY43" fmla="*/ 301385 h 605592"/>
                  <a:gd name="connsiteX44" fmla="*/ 139931 w 452606"/>
                  <a:gd name="connsiteY44" fmla="*/ 256223 h 605592"/>
                  <a:gd name="connsiteX45" fmla="*/ 86795 w 452606"/>
                  <a:gd name="connsiteY45" fmla="*/ 256223 h 605592"/>
                  <a:gd name="connsiteX46" fmla="*/ 125871 w 452606"/>
                  <a:gd name="connsiteY46" fmla="*/ 256223 h 605592"/>
                  <a:gd name="connsiteX47" fmla="*/ 129769 w 452606"/>
                  <a:gd name="connsiteY47" fmla="*/ 303590 h 605592"/>
                  <a:gd name="connsiteX48" fmla="*/ 103688 w 452606"/>
                  <a:gd name="connsiteY48" fmla="*/ 309429 h 605592"/>
                  <a:gd name="connsiteX49" fmla="*/ 86795 w 452606"/>
                  <a:gd name="connsiteY49" fmla="*/ 256223 h 605592"/>
                  <a:gd name="connsiteX50" fmla="*/ 258486 w 452606"/>
                  <a:gd name="connsiteY50" fmla="*/ 197089 h 605592"/>
                  <a:gd name="connsiteX51" fmla="*/ 262292 w 452606"/>
                  <a:gd name="connsiteY51" fmla="*/ 242251 h 605592"/>
                  <a:gd name="connsiteX52" fmla="*/ 208168 w 452606"/>
                  <a:gd name="connsiteY52" fmla="*/ 242251 h 605592"/>
                  <a:gd name="connsiteX53" fmla="*/ 208168 w 452606"/>
                  <a:gd name="connsiteY53" fmla="*/ 200891 h 605592"/>
                  <a:gd name="connsiteX54" fmla="*/ 256258 w 452606"/>
                  <a:gd name="connsiteY54" fmla="*/ 197460 h 605592"/>
                  <a:gd name="connsiteX55" fmla="*/ 258486 w 452606"/>
                  <a:gd name="connsiteY55" fmla="*/ 197089 h 605592"/>
                  <a:gd name="connsiteX56" fmla="*/ 143738 w 452606"/>
                  <a:gd name="connsiteY56" fmla="*/ 197089 h 605592"/>
                  <a:gd name="connsiteX57" fmla="*/ 145966 w 452606"/>
                  <a:gd name="connsiteY57" fmla="*/ 197460 h 605592"/>
                  <a:gd name="connsiteX58" fmla="*/ 194055 w 452606"/>
                  <a:gd name="connsiteY58" fmla="*/ 200891 h 605592"/>
                  <a:gd name="connsiteX59" fmla="*/ 194055 w 452606"/>
                  <a:gd name="connsiteY59" fmla="*/ 242251 h 605592"/>
                  <a:gd name="connsiteX60" fmla="*/ 139931 w 452606"/>
                  <a:gd name="connsiteY60" fmla="*/ 242251 h 605592"/>
                  <a:gd name="connsiteX61" fmla="*/ 143738 w 452606"/>
                  <a:gd name="connsiteY61" fmla="*/ 197089 h 605592"/>
                  <a:gd name="connsiteX62" fmla="*/ 298380 w 452606"/>
                  <a:gd name="connsiteY62" fmla="*/ 189045 h 605592"/>
                  <a:gd name="connsiteX63" fmla="*/ 315357 w 452606"/>
                  <a:gd name="connsiteY63" fmla="*/ 242251 h 605592"/>
                  <a:gd name="connsiteX64" fmla="*/ 276301 w 452606"/>
                  <a:gd name="connsiteY64" fmla="*/ 242251 h 605592"/>
                  <a:gd name="connsiteX65" fmla="*/ 272312 w 452606"/>
                  <a:gd name="connsiteY65" fmla="*/ 194978 h 605592"/>
                  <a:gd name="connsiteX66" fmla="*/ 298380 w 452606"/>
                  <a:gd name="connsiteY66" fmla="*/ 189045 h 605592"/>
                  <a:gd name="connsiteX67" fmla="*/ 103688 w 452606"/>
                  <a:gd name="connsiteY67" fmla="*/ 189045 h 605592"/>
                  <a:gd name="connsiteX68" fmla="*/ 129769 w 452606"/>
                  <a:gd name="connsiteY68" fmla="*/ 194978 h 605592"/>
                  <a:gd name="connsiteX69" fmla="*/ 125871 w 452606"/>
                  <a:gd name="connsiteY69" fmla="*/ 242251 h 605592"/>
                  <a:gd name="connsiteX70" fmla="*/ 86795 w 452606"/>
                  <a:gd name="connsiteY70" fmla="*/ 242251 h 605592"/>
                  <a:gd name="connsiteX71" fmla="*/ 103688 w 452606"/>
                  <a:gd name="connsiteY71" fmla="*/ 189045 h 605592"/>
                  <a:gd name="connsiteX72" fmla="*/ 262715 w 452606"/>
                  <a:gd name="connsiteY72" fmla="*/ 152845 h 605592"/>
                  <a:gd name="connsiteX73" fmla="*/ 289671 w 452606"/>
                  <a:gd name="connsiteY73" fmla="*/ 176875 h 605592"/>
                  <a:gd name="connsiteX74" fmla="*/ 269873 w 452606"/>
                  <a:gd name="connsiteY74" fmla="*/ 181142 h 605592"/>
                  <a:gd name="connsiteX75" fmla="*/ 262715 w 452606"/>
                  <a:gd name="connsiteY75" fmla="*/ 152845 h 605592"/>
                  <a:gd name="connsiteX76" fmla="*/ 139437 w 452606"/>
                  <a:gd name="connsiteY76" fmla="*/ 152845 h 605592"/>
                  <a:gd name="connsiteX77" fmla="*/ 132280 w 452606"/>
                  <a:gd name="connsiteY77" fmla="*/ 181142 h 605592"/>
                  <a:gd name="connsiteX78" fmla="*/ 112481 w 452606"/>
                  <a:gd name="connsiteY78" fmla="*/ 176875 h 605592"/>
                  <a:gd name="connsiteX79" fmla="*/ 139437 w 452606"/>
                  <a:gd name="connsiteY79" fmla="*/ 152845 h 605592"/>
                  <a:gd name="connsiteX80" fmla="*/ 208168 w 452606"/>
                  <a:gd name="connsiteY80" fmla="*/ 135062 h 605592"/>
                  <a:gd name="connsiteX81" fmla="*/ 244475 w 452606"/>
                  <a:gd name="connsiteY81" fmla="*/ 143401 h 605592"/>
                  <a:gd name="connsiteX82" fmla="*/ 256082 w 452606"/>
                  <a:gd name="connsiteY82" fmla="*/ 183244 h 605592"/>
                  <a:gd name="connsiteX83" fmla="*/ 208168 w 452606"/>
                  <a:gd name="connsiteY83" fmla="*/ 186857 h 605592"/>
                  <a:gd name="connsiteX84" fmla="*/ 194055 w 452606"/>
                  <a:gd name="connsiteY84" fmla="*/ 135062 h 605592"/>
                  <a:gd name="connsiteX85" fmla="*/ 194055 w 452606"/>
                  <a:gd name="connsiteY85" fmla="*/ 186857 h 605592"/>
                  <a:gd name="connsiteX86" fmla="*/ 146141 w 452606"/>
                  <a:gd name="connsiteY86" fmla="*/ 183244 h 605592"/>
                  <a:gd name="connsiteX87" fmla="*/ 157748 w 452606"/>
                  <a:gd name="connsiteY87" fmla="*/ 143401 h 605592"/>
                  <a:gd name="connsiteX88" fmla="*/ 194055 w 452606"/>
                  <a:gd name="connsiteY88" fmla="*/ 135062 h 605592"/>
                  <a:gd name="connsiteX89" fmla="*/ 201111 w 452606"/>
                  <a:gd name="connsiteY89" fmla="*/ 120859 h 605592"/>
                  <a:gd name="connsiteX90" fmla="*/ 151066 w 452606"/>
                  <a:gd name="connsiteY90" fmla="*/ 130963 h 605592"/>
                  <a:gd name="connsiteX91" fmla="*/ 110212 w 452606"/>
                  <a:gd name="connsiteY91" fmla="*/ 158495 h 605592"/>
                  <a:gd name="connsiteX92" fmla="*/ 82636 w 452606"/>
                  <a:gd name="connsiteY92" fmla="*/ 199284 h 605592"/>
                  <a:gd name="connsiteX93" fmla="*/ 72515 w 452606"/>
                  <a:gd name="connsiteY93" fmla="*/ 249250 h 605592"/>
                  <a:gd name="connsiteX94" fmla="*/ 82636 w 452606"/>
                  <a:gd name="connsiteY94" fmla="*/ 299215 h 605592"/>
                  <a:gd name="connsiteX95" fmla="*/ 110212 w 452606"/>
                  <a:gd name="connsiteY95" fmla="*/ 340004 h 605592"/>
                  <a:gd name="connsiteX96" fmla="*/ 151066 w 452606"/>
                  <a:gd name="connsiteY96" fmla="*/ 367536 h 605592"/>
                  <a:gd name="connsiteX97" fmla="*/ 201111 w 452606"/>
                  <a:gd name="connsiteY97" fmla="*/ 377640 h 605592"/>
                  <a:gd name="connsiteX98" fmla="*/ 251157 w 452606"/>
                  <a:gd name="connsiteY98" fmla="*/ 367536 h 605592"/>
                  <a:gd name="connsiteX99" fmla="*/ 292010 w 452606"/>
                  <a:gd name="connsiteY99" fmla="*/ 340004 h 605592"/>
                  <a:gd name="connsiteX100" fmla="*/ 319587 w 452606"/>
                  <a:gd name="connsiteY100" fmla="*/ 299215 h 605592"/>
                  <a:gd name="connsiteX101" fmla="*/ 329707 w 452606"/>
                  <a:gd name="connsiteY101" fmla="*/ 249250 h 605592"/>
                  <a:gd name="connsiteX102" fmla="*/ 319587 w 452606"/>
                  <a:gd name="connsiteY102" fmla="*/ 199284 h 605592"/>
                  <a:gd name="connsiteX103" fmla="*/ 292010 w 452606"/>
                  <a:gd name="connsiteY103" fmla="*/ 158495 h 605592"/>
                  <a:gd name="connsiteX104" fmla="*/ 251157 w 452606"/>
                  <a:gd name="connsiteY104" fmla="*/ 130963 h 605592"/>
                  <a:gd name="connsiteX105" fmla="*/ 201111 w 452606"/>
                  <a:gd name="connsiteY105" fmla="*/ 120859 h 605592"/>
                  <a:gd name="connsiteX106" fmla="*/ 26183 w 452606"/>
                  <a:gd name="connsiteY106" fmla="*/ 50313 h 605592"/>
                  <a:gd name="connsiteX107" fmla="*/ 376039 w 452606"/>
                  <a:gd name="connsiteY107" fmla="*/ 50313 h 605592"/>
                  <a:gd name="connsiteX108" fmla="*/ 402222 w 452606"/>
                  <a:gd name="connsiteY108" fmla="*/ 76455 h 605592"/>
                  <a:gd name="connsiteX109" fmla="*/ 402222 w 452606"/>
                  <a:gd name="connsiteY109" fmla="*/ 579451 h 605592"/>
                  <a:gd name="connsiteX110" fmla="*/ 376039 w 452606"/>
                  <a:gd name="connsiteY110" fmla="*/ 605592 h 605592"/>
                  <a:gd name="connsiteX111" fmla="*/ 26183 w 452606"/>
                  <a:gd name="connsiteY111" fmla="*/ 605592 h 605592"/>
                  <a:gd name="connsiteX112" fmla="*/ 0 w 452606"/>
                  <a:gd name="connsiteY112" fmla="*/ 579451 h 605592"/>
                  <a:gd name="connsiteX113" fmla="*/ 0 w 452606"/>
                  <a:gd name="connsiteY113" fmla="*/ 76455 h 605592"/>
                  <a:gd name="connsiteX114" fmla="*/ 26183 w 452606"/>
                  <a:gd name="connsiteY114" fmla="*/ 50313 h 605592"/>
                  <a:gd name="connsiteX115" fmla="*/ 74370 w 452606"/>
                  <a:gd name="connsiteY115" fmla="*/ 0 h 605592"/>
                  <a:gd name="connsiteX116" fmla="*/ 424197 w 452606"/>
                  <a:gd name="connsiteY116" fmla="*/ 0 h 605592"/>
                  <a:gd name="connsiteX117" fmla="*/ 452606 w 452606"/>
                  <a:gd name="connsiteY117" fmla="*/ 28458 h 605592"/>
                  <a:gd name="connsiteX118" fmla="*/ 452606 w 452606"/>
                  <a:gd name="connsiteY118" fmla="*/ 531337 h 605592"/>
                  <a:gd name="connsiteX119" fmla="*/ 444436 w 452606"/>
                  <a:gd name="connsiteY119" fmla="*/ 551267 h 605592"/>
                  <a:gd name="connsiteX120" fmla="*/ 424661 w 452606"/>
                  <a:gd name="connsiteY120" fmla="*/ 559795 h 605592"/>
                  <a:gd name="connsiteX121" fmla="*/ 423083 w 452606"/>
                  <a:gd name="connsiteY121" fmla="*/ 559146 h 605592"/>
                  <a:gd name="connsiteX122" fmla="*/ 422340 w 452606"/>
                  <a:gd name="connsiteY122" fmla="*/ 557478 h 605592"/>
                  <a:gd name="connsiteX123" fmla="*/ 422340 w 452606"/>
                  <a:gd name="connsiteY123" fmla="*/ 54969 h 605592"/>
                  <a:gd name="connsiteX124" fmla="*/ 397551 w 452606"/>
                  <a:gd name="connsiteY124" fmla="*/ 30219 h 605592"/>
                  <a:gd name="connsiteX125" fmla="*/ 48188 w 452606"/>
                  <a:gd name="connsiteY125" fmla="*/ 30219 h 605592"/>
                  <a:gd name="connsiteX126" fmla="*/ 46610 w 452606"/>
                  <a:gd name="connsiteY126" fmla="*/ 29570 h 605592"/>
                  <a:gd name="connsiteX127" fmla="*/ 45960 w 452606"/>
                  <a:gd name="connsiteY127" fmla="*/ 27902 h 605592"/>
                  <a:gd name="connsiteX128" fmla="*/ 54409 w 452606"/>
                  <a:gd name="connsiteY128" fmla="*/ 8158 h 605592"/>
                  <a:gd name="connsiteX129" fmla="*/ 74370 w 452606"/>
                  <a:gd name="connsiteY129" fmla="*/ 0 h 605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52606" h="605592">
                    <a:moveTo>
                      <a:pt x="82450" y="495185"/>
                    </a:moveTo>
                    <a:cubicBezTo>
                      <a:pt x="77065" y="495185"/>
                      <a:pt x="72608" y="499542"/>
                      <a:pt x="72608" y="505012"/>
                    </a:cubicBezTo>
                    <a:cubicBezTo>
                      <a:pt x="72608" y="510481"/>
                      <a:pt x="77065" y="514931"/>
                      <a:pt x="82450" y="514931"/>
                    </a:cubicBezTo>
                    <a:lnTo>
                      <a:pt x="319772" y="514931"/>
                    </a:lnTo>
                    <a:cubicBezTo>
                      <a:pt x="325250" y="514931"/>
                      <a:pt x="329707" y="510481"/>
                      <a:pt x="329707" y="505012"/>
                    </a:cubicBezTo>
                    <a:cubicBezTo>
                      <a:pt x="329707" y="499542"/>
                      <a:pt x="325250" y="495185"/>
                      <a:pt x="319772" y="495185"/>
                    </a:cubicBezTo>
                    <a:close/>
                    <a:moveTo>
                      <a:pt x="82450" y="440677"/>
                    </a:moveTo>
                    <a:cubicBezTo>
                      <a:pt x="77065" y="440677"/>
                      <a:pt x="72608" y="445127"/>
                      <a:pt x="72608" y="450596"/>
                    </a:cubicBezTo>
                    <a:cubicBezTo>
                      <a:pt x="72608" y="455973"/>
                      <a:pt x="77065" y="460422"/>
                      <a:pt x="82450" y="460422"/>
                    </a:cubicBezTo>
                    <a:lnTo>
                      <a:pt x="319772" y="460422"/>
                    </a:lnTo>
                    <a:cubicBezTo>
                      <a:pt x="325250" y="460422"/>
                      <a:pt x="329707" y="455973"/>
                      <a:pt x="329707" y="450596"/>
                    </a:cubicBezTo>
                    <a:cubicBezTo>
                      <a:pt x="329707" y="445127"/>
                      <a:pt x="325250" y="440677"/>
                      <a:pt x="319772" y="440677"/>
                    </a:cubicBezTo>
                    <a:close/>
                    <a:moveTo>
                      <a:pt x="269873" y="317403"/>
                    </a:moveTo>
                    <a:cubicBezTo>
                      <a:pt x="276751" y="318607"/>
                      <a:pt x="283351" y="320089"/>
                      <a:pt x="289671" y="321664"/>
                    </a:cubicBezTo>
                    <a:cubicBezTo>
                      <a:pt x="282049" y="331018"/>
                      <a:pt x="272940" y="339076"/>
                      <a:pt x="262715" y="345559"/>
                    </a:cubicBezTo>
                    <a:cubicBezTo>
                      <a:pt x="265504" y="336760"/>
                      <a:pt x="267921" y="327313"/>
                      <a:pt x="269873" y="317403"/>
                    </a:cubicBezTo>
                    <a:close/>
                    <a:moveTo>
                      <a:pt x="132280" y="317403"/>
                    </a:moveTo>
                    <a:cubicBezTo>
                      <a:pt x="134232" y="327313"/>
                      <a:pt x="136649" y="336760"/>
                      <a:pt x="139437" y="345559"/>
                    </a:cubicBezTo>
                    <a:cubicBezTo>
                      <a:pt x="129213" y="339076"/>
                      <a:pt x="120103" y="330926"/>
                      <a:pt x="112481" y="321664"/>
                    </a:cubicBezTo>
                    <a:cubicBezTo>
                      <a:pt x="118709" y="320089"/>
                      <a:pt x="125402" y="318607"/>
                      <a:pt x="132280" y="317403"/>
                    </a:cubicBezTo>
                    <a:close/>
                    <a:moveTo>
                      <a:pt x="208168" y="311546"/>
                    </a:moveTo>
                    <a:cubicBezTo>
                      <a:pt x="224604" y="311825"/>
                      <a:pt x="240761" y="313124"/>
                      <a:pt x="256082" y="315165"/>
                    </a:cubicBezTo>
                    <a:cubicBezTo>
                      <a:pt x="253204" y="329732"/>
                      <a:pt x="249211" y="343185"/>
                      <a:pt x="244475" y="355155"/>
                    </a:cubicBezTo>
                    <a:cubicBezTo>
                      <a:pt x="233147" y="359794"/>
                      <a:pt x="220890" y="362670"/>
                      <a:pt x="208168" y="363412"/>
                    </a:cubicBezTo>
                    <a:close/>
                    <a:moveTo>
                      <a:pt x="194055" y="311546"/>
                    </a:moveTo>
                    <a:lnTo>
                      <a:pt x="194055" y="363412"/>
                    </a:lnTo>
                    <a:cubicBezTo>
                      <a:pt x="181334" y="362670"/>
                      <a:pt x="169077" y="359794"/>
                      <a:pt x="157748" y="355155"/>
                    </a:cubicBezTo>
                    <a:cubicBezTo>
                      <a:pt x="152920" y="343185"/>
                      <a:pt x="149020" y="329732"/>
                      <a:pt x="146141" y="315165"/>
                    </a:cubicBezTo>
                    <a:cubicBezTo>
                      <a:pt x="161370" y="313124"/>
                      <a:pt x="177620" y="311825"/>
                      <a:pt x="194055" y="311546"/>
                    </a:cubicBezTo>
                    <a:close/>
                    <a:moveTo>
                      <a:pt x="276301" y="256223"/>
                    </a:moveTo>
                    <a:lnTo>
                      <a:pt x="315357" y="256223"/>
                    </a:lnTo>
                    <a:cubicBezTo>
                      <a:pt x="314244" y="275689"/>
                      <a:pt x="308121" y="293857"/>
                      <a:pt x="298380" y="309429"/>
                    </a:cubicBezTo>
                    <a:cubicBezTo>
                      <a:pt x="290217" y="307205"/>
                      <a:pt x="281496" y="305258"/>
                      <a:pt x="272312" y="303590"/>
                    </a:cubicBezTo>
                    <a:cubicBezTo>
                      <a:pt x="274631" y="288481"/>
                      <a:pt x="276023" y="272537"/>
                      <a:pt x="276301" y="256223"/>
                    </a:cubicBezTo>
                    <a:close/>
                    <a:moveTo>
                      <a:pt x="208168" y="256223"/>
                    </a:moveTo>
                    <a:lnTo>
                      <a:pt x="262292" y="256223"/>
                    </a:lnTo>
                    <a:cubicBezTo>
                      <a:pt x="262014" y="271895"/>
                      <a:pt x="260714" y="287011"/>
                      <a:pt x="258486" y="301385"/>
                    </a:cubicBezTo>
                    <a:cubicBezTo>
                      <a:pt x="257743" y="301293"/>
                      <a:pt x="257001" y="301200"/>
                      <a:pt x="256258" y="301107"/>
                    </a:cubicBezTo>
                    <a:cubicBezTo>
                      <a:pt x="240754" y="299067"/>
                      <a:pt x="224600" y="297861"/>
                      <a:pt x="208168" y="297583"/>
                    </a:cubicBezTo>
                    <a:close/>
                    <a:moveTo>
                      <a:pt x="139931" y="256223"/>
                    </a:moveTo>
                    <a:lnTo>
                      <a:pt x="194055" y="256223"/>
                    </a:lnTo>
                    <a:lnTo>
                      <a:pt x="194055" y="297583"/>
                    </a:lnTo>
                    <a:cubicBezTo>
                      <a:pt x="177623" y="297861"/>
                      <a:pt x="161469" y="299067"/>
                      <a:pt x="145966" y="301107"/>
                    </a:cubicBezTo>
                    <a:cubicBezTo>
                      <a:pt x="145223" y="301200"/>
                      <a:pt x="144480" y="301293"/>
                      <a:pt x="143645" y="301385"/>
                    </a:cubicBezTo>
                    <a:cubicBezTo>
                      <a:pt x="141509" y="287011"/>
                      <a:pt x="140210" y="271895"/>
                      <a:pt x="139931" y="256223"/>
                    </a:cubicBezTo>
                    <a:close/>
                    <a:moveTo>
                      <a:pt x="86795" y="256223"/>
                    </a:moveTo>
                    <a:lnTo>
                      <a:pt x="125871" y="256223"/>
                    </a:lnTo>
                    <a:cubicBezTo>
                      <a:pt x="126149" y="272630"/>
                      <a:pt x="127542" y="288481"/>
                      <a:pt x="129769" y="303590"/>
                    </a:cubicBezTo>
                    <a:cubicBezTo>
                      <a:pt x="120673" y="305258"/>
                      <a:pt x="111948" y="307205"/>
                      <a:pt x="103688" y="309429"/>
                    </a:cubicBezTo>
                    <a:cubicBezTo>
                      <a:pt x="94035" y="293857"/>
                      <a:pt x="87909" y="275689"/>
                      <a:pt x="86795" y="256223"/>
                    </a:cubicBezTo>
                    <a:close/>
                    <a:moveTo>
                      <a:pt x="258486" y="197089"/>
                    </a:moveTo>
                    <a:cubicBezTo>
                      <a:pt x="260714" y="211463"/>
                      <a:pt x="262014" y="226672"/>
                      <a:pt x="262292" y="242251"/>
                    </a:cubicBezTo>
                    <a:lnTo>
                      <a:pt x="208168" y="242251"/>
                    </a:lnTo>
                    <a:lnTo>
                      <a:pt x="208168" y="200891"/>
                    </a:lnTo>
                    <a:cubicBezTo>
                      <a:pt x="224600" y="200613"/>
                      <a:pt x="240754" y="199500"/>
                      <a:pt x="256258" y="197460"/>
                    </a:cubicBezTo>
                    <a:cubicBezTo>
                      <a:pt x="257001" y="197367"/>
                      <a:pt x="257743" y="197182"/>
                      <a:pt x="258486" y="197089"/>
                    </a:cubicBezTo>
                    <a:close/>
                    <a:moveTo>
                      <a:pt x="143738" y="197089"/>
                    </a:moveTo>
                    <a:cubicBezTo>
                      <a:pt x="144480" y="197182"/>
                      <a:pt x="145223" y="197367"/>
                      <a:pt x="145966" y="197460"/>
                    </a:cubicBezTo>
                    <a:cubicBezTo>
                      <a:pt x="161469" y="199500"/>
                      <a:pt x="177623" y="200613"/>
                      <a:pt x="194055" y="200891"/>
                    </a:cubicBezTo>
                    <a:lnTo>
                      <a:pt x="194055" y="242251"/>
                    </a:lnTo>
                    <a:lnTo>
                      <a:pt x="139931" y="242251"/>
                    </a:lnTo>
                    <a:cubicBezTo>
                      <a:pt x="140210" y="226672"/>
                      <a:pt x="141509" y="211463"/>
                      <a:pt x="143738" y="197089"/>
                    </a:cubicBezTo>
                    <a:close/>
                    <a:moveTo>
                      <a:pt x="298380" y="189045"/>
                    </a:moveTo>
                    <a:cubicBezTo>
                      <a:pt x="308121" y="204710"/>
                      <a:pt x="314244" y="222878"/>
                      <a:pt x="315357" y="242251"/>
                    </a:cubicBezTo>
                    <a:lnTo>
                      <a:pt x="276301" y="242251"/>
                    </a:lnTo>
                    <a:cubicBezTo>
                      <a:pt x="276023" y="225937"/>
                      <a:pt x="274631" y="209994"/>
                      <a:pt x="272312" y="194978"/>
                    </a:cubicBezTo>
                    <a:cubicBezTo>
                      <a:pt x="281496" y="193309"/>
                      <a:pt x="290217" y="191363"/>
                      <a:pt x="298380" y="189045"/>
                    </a:cubicBezTo>
                    <a:close/>
                    <a:moveTo>
                      <a:pt x="103688" y="189045"/>
                    </a:moveTo>
                    <a:cubicBezTo>
                      <a:pt x="111948" y="191363"/>
                      <a:pt x="120673" y="193309"/>
                      <a:pt x="129769" y="194978"/>
                    </a:cubicBezTo>
                    <a:cubicBezTo>
                      <a:pt x="127542" y="209994"/>
                      <a:pt x="126149" y="225937"/>
                      <a:pt x="125871" y="242251"/>
                    </a:cubicBezTo>
                    <a:lnTo>
                      <a:pt x="86795" y="242251"/>
                    </a:lnTo>
                    <a:cubicBezTo>
                      <a:pt x="87909" y="222878"/>
                      <a:pt x="94035" y="204710"/>
                      <a:pt x="103688" y="189045"/>
                    </a:cubicBezTo>
                    <a:close/>
                    <a:moveTo>
                      <a:pt x="262715" y="152845"/>
                    </a:moveTo>
                    <a:cubicBezTo>
                      <a:pt x="272940" y="159432"/>
                      <a:pt x="282049" y="167504"/>
                      <a:pt x="289671" y="176875"/>
                    </a:cubicBezTo>
                    <a:cubicBezTo>
                      <a:pt x="283351" y="178452"/>
                      <a:pt x="276751" y="179843"/>
                      <a:pt x="269873" y="181142"/>
                    </a:cubicBezTo>
                    <a:cubicBezTo>
                      <a:pt x="267921" y="171215"/>
                      <a:pt x="265504" y="161752"/>
                      <a:pt x="262715" y="152845"/>
                    </a:cubicBezTo>
                    <a:close/>
                    <a:moveTo>
                      <a:pt x="139437" y="152845"/>
                    </a:moveTo>
                    <a:cubicBezTo>
                      <a:pt x="136649" y="161752"/>
                      <a:pt x="134232" y="171215"/>
                      <a:pt x="132280" y="181142"/>
                    </a:cubicBezTo>
                    <a:cubicBezTo>
                      <a:pt x="125402" y="179843"/>
                      <a:pt x="118802" y="178452"/>
                      <a:pt x="112481" y="176875"/>
                    </a:cubicBezTo>
                    <a:cubicBezTo>
                      <a:pt x="120103" y="167504"/>
                      <a:pt x="129213" y="159432"/>
                      <a:pt x="139437" y="152845"/>
                    </a:cubicBezTo>
                    <a:close/>
                    <a:moveTo>
                      <a:pt x="208168" y="135062"/>
                    </a:moveTo>
                    <a:cubicBezTo>
                      <a:pt x="220890" y="135896"/>
                      <a:pt x="233147" y="138769"/>
                      <a:pt x="244475" y="143401"/>
                    </a:cubicBezTo>
                    <a:cubicBezTo>
                      <a:pt x="249211" y="155261"/>
                      <a:pt x="253204" y="168789"/>
                      <a:pt x="256082" y="183244"/>
                    </a:cubicBezTo>
                    <a:cubicBezTo>
                      <a:pt x="240761" y="185375"/>
                      <a:pt x="224604" y="186579"/>
                      <a:pt x="208168" y="186857"/>
                    </a:cubicBezTo>
                    <a:close/>
                    <a:moveTo>
                      <a:pt x="194055" y="135062"/>
                    </a:moveTo>
                    <a:lnTo>
                      <a:pt x="194055" y="186857"/>
                    </a:lnTo>
                    <a:cubicBezTo>
                      <a:pt x="177620" y="186579"/>
                      <a:pt x="161370" y="185375"/>
                      <a:pt x="146141" y="183244"/>
                    </a:cubicBezTo>
                    <a:cubicBezTo>
                      <a:pt x="149020" y="168789"/>
                      <a:pt x="153013" y="155261"/>
                      <a:pt x="157748" y="143401"/>
                    </a:cubicBezTo>
                    <a:cubicBezTo>
                      <a:pt x="169077" y="138769"/>
                      <a:pt x="181334" y="135896"/>
                      <a:pt x="194055" y="135062"/>
                    </a:cubicBezTo>
                    <a:close/>
                    <a:moveTo>
                      <a:pt x="201111" y="120859"/>
                    </a:moveTo>
                    <a:cubicBezTo>
                      <a:pt x="183748" y="120859"/>
                      <a:pt x="166943" y="124289"/>
                      <a:pt x="151066" y="130963"/>
                    </a:cubicBezTo>
                    <a:cubicBezTo>
                      <a:pt x="135746" y="137452"/>
                      <a:pt x="122004" y="146630"/>
                      <a:pt x="110212" y="158495"/>
                    </a:cubicBezTo>
                    <a:cubicBezTo>
                      <a:pt x="98420" y="170268"/>
                      <a:pt x="89135" y="183988"/>
                      <a:pt x="82636" y="199284"/>
                    </a:cubicBezTo>
                    <a:cubicBezTo>
                      <a:pt x="75951" y="215043"/>
                      <a:pt x="72515" y="231915"/>
                      <a:pt x="72515" y="249250"/>
                    </a:cubicBezTo>
                    <a:cubicBezTo>
                      <a:pt x="72515" y="266585"/>
                      <a:pt x="75951" y="283364"/>
                      <a:pt x="82636" y="299215"/>
                    </a:cubicBezTo>
                    <a:cubicBezTo>
                      <a:pt x="89135" y="314511"/>
                      <a:pt x="98420" y="328231"/>
                      <a:pt x="110212" y="340004"/>
                    </a:cubicBezTo>
                    <a:cubicBezTo>
                      <a:pt x="122004" y="351777"/>
                      <a:pt x="135746" y="361047"/>
                      <a:pt x="151066" y="367536"/>
                    </a:cubicBezTo>
                    <a:cubicBezTo>
                      <a:pt x="166943" y="374211"/>
                      <a:pt x="183748" y="377640"/>
                      <a:pt x="201111" y="377640"/>
                    </a:cubicBezTo>
                    <a:cubicBezTo>
                      <a:pt x="218474" y="377640"/>
                      <a:pt x="235280" y="374211"/>
                      <a:pt x="251157" y="367536"/>
                    </a:cubicBezTo>
                    <a:cubicBezTo>
                      <a:pt x="266477" y="361047"/>
                      <a:pt x="280219" y="351777"/>
                      <a:pt x="292010" y="340004"/>
                    </a:cubicBezTo>
                    <a:cubicBezTo>
                      <a:pt x="303802" y="328231"/>
                      <a:pt x="313087" y="314511"/>
                      <a:pt x="319587" y="299215"/>
                    </a:cubicBezTo>
                    <a:cubicBezTo>
                      <a:pt x="326272" y="283364"/>
                      <a:pt x="329707" y="266585"/>
                      <a:pt x="329707" y="249250"/>
                    </a:cubicBezTo>
                    <a:cubicBezTo>
                      <a:pt x="329707" y="231915"/>
                      <a:pt x="326272" y="215043"/>
                      <a:pt x="319587" y="199284"/>
                    </a:cubicBezTo>
                    <a:cubicBezTo>
                      <a:pt x="313087" y="183988"/>
                      <a:pt x="303802" y="170268"/>
                      <a:pt x="292010" y="158495"/>
                    </a:cubicBezTo>
                    <a:cubicBezTo>
                      <a:pt x="280219" y="146630"/>
                      <a:pt x="266477" y="137452"/>
                      <a:pt x="251157" y="130963"/>
                    </a:cubicBezTo>
                    <a:cubicBezTo>
                      <a:pt x="235280" y="124289"/>
                      <a:pt x="218474" y="120859"/>
                      <a:pt x="201111" y="120859"/>
                    </a:cubicBezTo>
                    <a:close/>
                    <a:moveTo>
                      <a:pt x="26183" y="50313"/>
                    </a:moveTo>
                    <a:lnTo>
                      <a:pt x="376039" y="50313"/>
                    </a:lnTo>
                    <a:cubicBezTo>
                      <a:pt x="390523" y="50313"/>
                      <a:pt x="402222" y="62086"/>
                      <a:pt x="402222" y="76455"/>
                    </a:cubicBezTo>
                    <a:lnTo>
                      <a:pt x="402222" y="579451"/>
                    </a:lnTo>
                    <a:cubicBezTo>
                      <a:pt x="402222" y="593912"/>
                      <a:pt x="390523" y="605592"/>
                      <a:pt x="376039" y="605592"/>
                    </a:cubicBezTo>
                    <a:lnTo>
                      <a:pt x="26183" y="605592"/>
                    </a:lnTo>
                    <a:cubicBezTo>
                      <a:pt x="11699" y="605592"/>
                      <a:pt x="0" y="593912"/>
                      <a:pt x="0" y="579451"/>
                    </a:cubicBezTo>
                    <a:lnTo>
                      <a:pt x="0" y="76455"/>
                    </a:lnTo>
                    <a:cubicBezTo>
                      <a:pt x="0" y="62086"/>
                      <a:pt x="11699" y="50313"/>
                      <a:pt x="26183" y="50313"/>
                    </a:cubicBezTo>
                    <a:close/>
                    <a:moveTo>
                      <a:pt x="74370" y="0"/>
                    </a:moveTo>
                    <a:lnTo>
                      <a:pt x="424197" y="0"/>
                    </a:lnTo>
                    <a:cubicBezTo>
                      <a:pt x="439887" y="0"/>
                      <a:pt x="452606" y="12792"/>
                      <a:pt x="452606" y="28458"/>
                    </a:cubicBezTo>
                    <a:lnTo>
                      <a:pt x="452606" y="531337"/>
                    </a:lnTo>
                    <a:cubicBezTo>
                      <a:pt x="452606" y="538846"/>
                      <a:pt x="449728" y="545983"/>
                      <a:pt x="444436" y="551267"/>
                    </a:cubicBezTo>
                    <a:cubicBezTo>
                      <a:pt x="439237" y="556644"/>
                      <a:pt x="432181" y="559610"/>
                      <a:pt x="424661" y="559795"/>
                    </a:cubicBezTo>
                    <a:cubicBezTo>
                      <a:pt x="424011" y="559795"/>
                      <a:pt x="423454" y="559517"/>
                      <a:pt x="423083" y="559146"/>
                    </a:cubicBezTo>
                    <a:cubicBezTo>
                      <a:pt x="422618" y="558683"/>
                      <a:pt x="422340" y="558127"/>
                      <a:pt x="422340" y="557478"/>
                    </a:cubicBezTo>
                    <a:lnTo>
                      <a:pt x="422340" y="54969"/>
                    </a:lnTo>
                    <a:cubicBezTo>
                      <a:pt x="422340" y="41343"/>
                      <a:pt x="411292" y="30219"/>
                      <a:pt x="397551" y="30219"/>
                    </a:cubicBezTo>
                    <a:lnTo>
                      <a:pt x="48188" y="30219"/>
                    </a:lnTo>
                    <a:cubicBezTo>
                      <a:pt x="47631" y="30219"/>
                      <a:pt x="46981" y="29941"/>
                      <a:pt x="46610" y="29570"/>
                    </a:cubicBezTo>
                    <a:cubicBezTo>
                      <a:pt x="46146" y="29107"/>
                      <a:pt x="45867" y="28458"/>
                      <a:pt x="45960" y="27902"/>
                    </a:cubicBezTo>
                    <a:cubicBezTo>
                      <a:pt x="46053" y="20394"/>
                      <a:pt x="49117" y="13441"/>
                      <a:pt x="54409" y="8158"/>
                    </a:cubicBezTo>
                    <a:cubicBezTo>
                      <a:pt x="59793" y="2874"/>
                      <a:pt x="66849" y="0"/>
                      <a:pt x="7437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50000">
                    <a:schemeClr val="accent1"/>
                  </a:gs>
                </a:gsLst>
                <a:lin ang="2700000" scaled="false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</p:grpSp>
        <p:grpSp>
          <p:nvGrpSpPr>
            <p:cNvPr id="38" name="组合 37" descr="213026a2-9ef3-45f3-80f4-9cb97bd0638f"/>
            <p:cNvGrpSpPr/>
            <p:nvPr/>
          </p:nvGrpSpPr>
          <p:grpSpPr>
            <a:xfrm>
              <a:off x="5983026" y="2642069"/>
              <a:ext cx="5535873" cy="1260945"/>
              <a:chOff x="5983026" y="2642069"/>
              <a:chExt cx="5535873" cy="1260945"/>
            </a:xfrm>
          </p:grpSpPr>
          <p:sp>
            <p:nvSpPr>
              <p:cNvPr id="18" name="IconBackground2" descr="2d8cb589-4be1-4ac9-bf13-b070ac6e3771"/>
              <p:cNvSpPr/>
              <p:nvPr/>
            </p:nvSpPr>
            <p:spPr>
              <a:xfrm>
                <a:off x="5983026" y="2642069"/>
                <a:ext cx="1455993" cy="1260945"/>
              </a:xfrm>
              <a:custGeom>
                <a:avLst/>
                <a:gdLst>
                  <a:gd name="connsiteX0" fmla="*/ 908685 w 1211579"/>
                  <a:gd name="connsiteY0" fmla="*/ 0 h 1049273"/>
                  <a:gd name="connsiteX1" fmla="*/ 302895 w 1211579"/>
                  <a:gd name="connsiteY1" fmla="*/ 0 h 1049273"/>
                  <a:gd name="connsiteX2" fmla="*/ 0 w 1211579"/>
                  <a:gd name="connsiteY2" fmla="*/ 524637 h 1049273"/>
                  <a:gd name="connsiteX3" fmla="*/ 302895 w 1211579"/>
                  <a:gd name="connsiteY3" fmla="*/ 1049274 h 1049273"/>
                  <a:gd name="connsiteX4" fmla="*/ 908685 w 1211579"/>
                  <a:gd name="connsiteY4" fmla="*/ 1049274 h 1049273"/>
                  <a:gd name="connsiteX5" fmla="*/ 1211580 w 1211579"/>
                  <a:gd name="connsiteY5" fmla="*/ 524637 h 1049273"/>
                  <a:gd name="connsiteX6" fmla="*/ 908685 w 1211579"/>
                  <a:gd name="connsiteY6" fmla="*/ 0 h 1049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579" h="1049273">
                    <a:moveTo>
                      <a:pt x="908685" y="0"/>
                    </a:moveTo>
                    <a:lnTo>
                      <a:pt x="302895" y="0"/>
                    </a:lnTo>
                    <a:lnTo>
                      <a:pt x="0" y="524637"/>
                    </a:lnTo>
                    <a:lnTo>
                      <a:pt x="302895" y="1049274"/>
                    </a:lnTo>
                    <a:lnTo>
                      <a:pt x="908685" y="1049274"/>
                    </a:lnTo>
                    <a:lnTo>
                      <a:pt x="1211580" y="524637"/>
                    </a:lnTo>
                    <a:lnTo>
                      <a:pt x="908685" y="0"/>
                    </a:lnTo>
                    <a:close/>
                  </a:path>
                </a:pathLst>
              </a:custGeom>
              <a:noFill/>
              <a:ln w="571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9" name="Bullet2" descr="d8e5e671-b40e-4ef7-8506-c3e8d3ed8aef"/>
              <p:cNvSpPr/>
              <p:nvPr/>
            </p:nvSpPr>
            <p:spPr>
              <a:xfrm>
                <a:off x="8308466" y="2731931"/>
                <a:ext cx="3210433" cy="47431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财务会计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20" name="Text2" descr="fca3dfc9-70b6-40c5-bd99-d7236ff7015d"/>
              <p:cNvSpPr/>
              <p:nvPr/>
            </p:nvSpPr>
            <p:spPr>
              <a:xfrm>
                <a:off x="8308466" y="3206245"/>
                <a:ext cx="3210433" cy="60690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负责 “三资” 的财务核算和报表编制工作。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21" name="Number2" descr="ac870904-ac77-435e-9600-5ffc69ed44ff"/>
              <p:cNvSpPr txBox="true"/>
              <p:nvPr/>
            </p:nvSpPr>
            <p:spPr>
              <a:xfrm>
                <a:off x="7613505" y="2931957"/>
                <a:ext cx="639920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ctr" anchorCtr="false">
                <a:spAutoFit/>
              </a:bodyPr>
              <a:lstStyle/>
              <a:p>
                <a:pPr algn="ctr"/>
                <a:r>
                  <a:rPr lang="en-US" sz="3200" b="1" i="0" u="none">
                    <a:latin typeface="Arial"/>
                  </a:rPr>
                  <a:t>02</a:t>
                </a:r>
                <a:endParaRPr lang="en-US" sz="3200" b="1" i="0" u="none">
                  <a:latin typeface="Arial"/>
                </a:endParaRPr>
              </a:p>
            </p:txBody>
          </p:sp>
          <p:sp>
            <p:nvSpPr>
              <p:cNvPr id="22" name="Icon2" descr="0d057d16-1f2d-4dc0-b532-307a6f83c2bf"/>
              <p:cNvSpPr/>
              <p:nvPr/>
            </p:nvSpPr>
            <p:spPr>
              <a:xfrm>
                <a:off x="6490870" y="3036256"/>
                <a:ext cx="440306" cy="472570"/>
              </a:xfrm>
              <a:custGeom>
                <a:avLst/>
                <a:gdLst>
                  <a:gd name="connsiteX0" fmla="*/ 240236 w 565299"/>
                  <a:gd name="connsiteY0" fmla="*/ 479735 h 606722"/>
                  <a:gd name="connsiteX1" fmla="*/ 240236 w 565299"/>
                  <a:gd name="connsiteY1" fmla="*/ 522034 h 606722"/>
                  <a:gd name="connsiteX2" fmla="*/ 325062 w 565299"/>
                  <a:gd name="connsiteY2" fmla="*/ 522034 h 606722"/>
                  <a:gd name="connsiteX3" fmla="*/ 325062 w 565299"/>
                  <a:gd name="connsiteY3" fmla="*/ 479735 h 606722"/>
                  <a:gd name="connsiteX4" fmla="*/ 0 w 565299"/>
                  <a:gd name="connsiteY4" fmla="*/ 437435 h 606722"/>
                  <a:gd name="connsiteX5" fmla="*/ 565299 w 565299"/>
                  <a:gd name="connsiteY5" fmla="*/ 437435 h 606722"/>
                  <a:gd name="connsiteX6" fmla="*/ 565299 w 565299"/>
                  <a:gd name="connsiteY6" fmla="*/ 550293 h 606722"/>
                  <a:gd name="connsiteX7" fmla="*/ 565299 w 565299"/>
                  <a:gd name="connsiteY7" fmla="*/ 606722 h 606722"/>
                  <a:gd name="connsiteX8" fmla="*/ 522842 w 565299"/>
                  <a:gd name="connsiteY8" fmla="*/ 606722 h 606722"/>
                  <a:gd name="connsiteX9" fmla="*/ 522842 w 565299"/>
                  <a:gd name="connsiteY9" fmla="*/ 564334 h 606722"/>
                  <a:gd name="connsiteX10" fmla="*/ 42368 w 565299"/>
                  <a:gd name="connsiteY10" fmla="*/ 564334 h 606722"/>
                  <a:gd name="connsiteX11" fmla="*/ 42368 w 565299"/>
                  <a:gd name="connsiteY11" fmla="*/ 606722 h 606722"/>
                  <a:gd name="connsiteX12" fmla="*/ 0 w 565299"/>
                  <a:gd name="connsiteY12" fmla="*/ 606722 h 606722"/>
                  <a:gd name="connsiteX13" fmla="*/ 0 w 565299"/>
                  <a:gd name="connsiteY13" fmla="*/ 564334 h 606722"/>
                  <a:gd name="connsiteX14" fmla="*/ 0 w 565299"/>
                  <a:gd name="connsiteY14" fmla="*/ 550293 h 606722"/>
                  <a:gd name="connsiteX15" fmla="*/ 240236 w 565299"/>
                  <a:gd name="connsiteY15" fmla="*/ 310422 h 606722"/>
                  <a:gd name="connsiteX16" fmla="*/ 240236 w 565299"/>
                  <a:gd name="connsiteY16" fmla="*/ 352724 h 606722"/>
                  <a:gd name="connsiteX17" fmla="*/ 325062 w 565299"/>
                  <a:gd name="connsiteY17" fmla="*/ 352724 h 606722"/>
                  <a:gd name="connsiteX18" fmla="*/ 325062 w 565299"/>
                  <a:gd name="connsiteY18" fmla="*/ 310422 h 606722"/>
                  <a:gd name="connsiteX19" fmla="*/ 84826 w 565299"/>
                  <a:gd name="connsiteY19" fmla="*/ 0 h 606722"/>
                  <a:gd name="connsiteX20" fmla="*/ 480473 w 565299"/>
                  <a:gd name="connsiteY20" fmla="*/ 0 h 606722"/>
                  <a:gd name="connsiteX21" fmla="*/ 480473 w 565299"/>
                  <a:gd name="connsiteY21" fmla="*/ 225729 h 606722"/>
                  <a:gd name="connsiteX22" fmla="*/ 303789 w 565299"/>
                  <a:gd name="connsiteY22" fmla="*/ 225729 h 606722"/>
                  <a:gd name="connsiteX23" fmla="*/ 303789 w 565299"/>
                  <a:gd name="connsiteY23" fmla="*/ 268031 h 606722"/>
                  <a:gd name="connsiteX24" fmla="*/ 565299 w 565299"/>
                  <a:gd name="connsiteY24" fmla="*/ 268031 h 606722"/>
                  <a:gd name="connsiteX25" fmla="*/ 565299 w 565299"/>
                  <a:gd name="connsiteY25" fmla="*/ 395026 h 606722"/>
                  <a:gd name="connsiteX26" fmla="*/ 0 w 565299"/>
                  <a:gd name="connsiteY26" fmla="*/ 395026 h 606722"/>
                  <a:gd name="connsiteX27" fmla="*/ 0 w 565299"/>
                  <a:gd name="connsiteY27" fmla="*/ 268031 h 606722"/>
                  <a:gd name="connsiteX28" fmla="*/ 261421 w 565299"/>
                  <a:gd name="connsiteY28" fmla="*/ 268031 h 606722"/>
                  <a:gd name="connsiteX29" fmla="*/ 261421 w 565299"/>
                  <a:gd name="connsiteY29" fmla="*/ 225729 h 606722"/>
                  <a:gd name="connsiteX30" fmla="*/ 84826 w 565299"/>
                  <a:gd name="connsiteY30" fmla="*/ 225729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65299" h="606722">
                    <a:moveTo>
                      <a:pt x="240236" y="479735"/>
                    </a:moveTo>
                    <a:lnTo>
                      <a:pt x="240236" y="522034"/>
                    </a:lnTo>
                    <a:lnTo>
                      <a:pt x="325062" y="522034"/>
                    </a:lnTo>
                    <a:lnTo>
                      <a:pt x="325062" y="479735"/>
                    </a:lnTo>
                    <a:close/>
                    <a:moveTo>
                      <a:pt x="0" y="437435"/>
                    </a:moveTo>
                    <a:lnTo>
                      <a:pt x="565299" y="437435"/>
                    </a:lnTo>
                    <a:lnTo>
                      <a:pt x="565299" y="550293"/>
                    </a:lnTo>
                    <a:lnTo>
                      <a:pt x="565299" y="606722"/>
                    </a:lnTo>
                    <a:lnTo>
                      <a:pt x="522842" y="606722"/>
                    </a:lnTo>
                    <a:lnTo>
                      <a:pt x="522842" y="564334"/>
                    </a:lnTo>
                    <a:lnTo>
                      <a:pt x="42368" y="564334"/>
                    </a:lnTo>
                    <a:lnTo>
                      <a:pt x="42368" y="606722"/>
                    </a:lnTo>
                    <a:lnTo>
                      <a:pt x="0" y="606722"/>
                    </a:lnTo>
                    <a:lnTo>
                      <a:pt x="0" y="564334"/>
                    </a:lnTo>
                    <a:lnTo>
                      <a:pt x="0" y="550293"/>
                    </a:lnTo>
                    <a:close/>
                    <a:moveTo>
                      <a:pt x="240236" y="310422"/>
                    </a:moveTo>
                    <a:lnTo>
                      <a:pt x="240236" y="352724"/>
                    </a:lnTo>
                    <a:lnTo>
                      <a:pt x="325062" y="352724"/>
                    </a:lnTo>
                    <a:lnTo>
                      <a:pt x="325062" y="310422"/>
                    </a:lnTo>
                    <a:close/>
                    <a:moveTo>
                      <a:pt x="84826" y="0"/>
                    </a:moveTo>
                    <a:lnTo>
                      <a:pt x="480473" y="0"/>
                    </a:lnTo>
                    <a:lnTo>
                      <a:pt x="480473" y="225729"/>
                    </a:lnTo>
                    <a:lnTo>
                      <a:pt x="303789" y="225729"/>
                    </a:lnTo>
                    <a:lnTo>
                      <a:pt x="303789" y="268031"/>
                    </a:lnTo>
                    <a:lnTo>
                      <a:pt x="565299" y="268031"/>
                    </a:lnTo>
                    <a:lnTo>
                      <a:pt x="565299" y="395026"/>
                    </a:lnTo>
                    <a:lnTo>
                      <a:pt x="0" y="395026"/>
                    </a:lnTo>
                    <a:lnTo>
                      <a:pt x="0" y="268031"/>
                    </a:lnTo>
                    <a:lnTo>
                      <a:pt x="261421" y="268031"/>
                    </a:lnTo>
                    <a:lnTo>
                      <a:pt x="261421" y="225729"/>
                    </a:lnTo>
                    <a:lnTo>
                      <a:pt x="84826" y="22572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50000">
                    <a:schemeClr val="accent2"/>
                  </a:gs>
                </a:gsLst>
                <a:lin ang="2700000" scaled="false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</p:grpSp>
        <p:grpSp>
          <p:nvGrpSpPr>
            <p:cNvPr id="39" name="组合 38" descr="a94a4956-a575-4a66-8068-b9196a462a78"/>
            <p:cNvGrpSpPr/>
            <p:nvPr/>
          </p:nvGrpSpPr>
          <p:grpSpPr>
            <a:xfrm>
              <a:off x="660401" y="3346052"/>
              <a:ext cx="5545717" cy="1260947"/>
              <a:chOff x="660401" y="3346052"/>
              <a:chExt cx="5545717" cy="1260947"/>
            </a:xfrm>
          </p:grpSpPr>
          <p:sp>
            <p:nvSpPr>
              <p:cNvPr id="13" name="IconBackground3" descr="a1ff9eeb-6207-4650-b863-5f04dd74b515"/>
              <p:cNvSpPr/>
              <p:nvPr/>
            </p:nvSpPr>
            <p:spPr>
              <a:xfrm>
                <a:off x="4750123" y="3346052"/>
                <a:ext cx="1455995" cy="1260947"/>
              </a:xfrm>
              <a:custGeom>
                <a:avLst/>
                <a:gdLst>
                  <a:gd name="connsiteX0" fmla="*/ 908685 w 1211580"/>
                  <a:gd name="connsiteY0" fmla="*/ 0 h 1049274"/>
                  <a:gd name="connsiteX1" fmla="*/ 302895 w 1211580"/>
                  <a:gd name="connsiteY1" fmla="*/ 0 h 1049274"/>
                  <a:gd name="connsiteX2" fmla="*/ 0 w 1211580"/>
                  <a:gd name="connsiteY2" fmla="*/ 524637 h 1049274"/>
                  <a:gd name="connsiteX3" fmla="*/ 302895 w 1211580"/>
                  <a:gd name="connsiteY3" fmla="*/ 1049274 h 1049274"/>
                  <a:gd name="connsiteX4" fmla="*/ 908685 w 1211580"/>
                  <a:gd name="connsiteY4" fmla="*/ 1049274 h 1049274"/>
                  <a:gd name="connsiteX5" fmla="*/ 1211580 w 1211580"/>
                  <a:gd name="connsiteY5" fmla="*/ 524637 h 1049274"/>
                  <a:gd name="connsiteX6" fmla="*/ 908685 w 1211580"/>
                  <a:gd name="connsiteY6" fmla="*/ 0 h 1049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580" h="1049274">
                    <a:moveTo>
                      <a:pt x="908685" y="0"/>
                    </a:moveTo>
                    <a:lnTo>
                      <a:pt x="302895" y="0"/>
                    </a:lnTo>
                    <a:lnTo>
                      <a:pt x="0" y="524637"/>
                    </a:lnTo>
                    <a:lnTo>
                      <a:pt x="302895" y="1049274"/>
                    </a:lnTo>
                    <a:lnTo>
                      <a:pt x="908685" y="1049274"/>
                    </a:lnTo>
                    <a:lnTo>
                      <a:pt x="1211580" y="524637"/>
                    </a:lnTo>
                    <a:lnTo>
                      <a:pt x="908685" y="0"/>
                    </a:lnTo>
                    <a:close/>
                  </a:path>
                </a:pathLst>
              </a:custGeom>
              <a:noFill/>
              <a:ln w="571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ot="0" spcFirstLastPara="0" vert="horz" wrap="square" lIns="91440" tIns="45720" rIns="91440" bIns="45720" numCol="1" spcCol="0" rtlCol="0" fromWordArt="false" anchor="ctr" anchorCtr="false" forceAA="false" compatLnSpc="true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</a:p>
            </p:txBody>
          </p:sp>
          <p:sp>
            <p:nvSpPr>
              <p:cNvPr id="14" name="Bullet3" descr="77544fea-9651-403b-9757-65e2086721cb"/>
              <p:cNvSpPr/>
              <p:nvPr/>
            </p:nvSpPr>
            <p:spPr>
              <a:xfrm>
                <a:off x="660401" y="3435914"/>
                <a:ext cx="3210432" cy="47431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财务出纳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5" name="Text3" descr="ae6d4a98-f7a9-4a55-99ea-78a80ed8e8ff"/>
              <p:cNvSpPr/>
              <p:nvPr/>
            </p:nvSpPr>
            <p:spPr>
              <a:xfrm>
                <a:off x="660401" y="3910229"/>
                <a:ext cx="3210432" cy="60690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负责资金的收付和管理，确保资金安全。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6" name="Number3" descr="982db31a-bc36-4258-80e6-6c1de32cac99"/>
              <p:cNvSpPr txBox="true"/>
              <p:nvPr/>
            </p:nvSpPr>
            <p:spPr>
              <a:xfrm>
                <a:off x="3922305" y="3617842"/>
                <a:ext cx="639920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ctr" anchorCtr="fals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3200" b="1" i="0" u="none">
                    <a:latin typeface="Arial"/>
                  </a:rPr>
                  <a:t>03</a:t>
                </a:r>
                <a:endParaRPr lang="en-US" sz="3200" b="1" i="0" u="none">
                  <a:latin typeface="Arial"/>
                </a:endParaRPr>
              </a:p>
            </p:txBody>
          </p:sp>
          <p:sp>
            <p:nvSpPr>
              <p:cNvPr id="17" name="Icon3" descr="5fdbc7ea-bf29-452f-ab4f-2700c7c4d036"/>
              <p:cNvSpPr/>
              <p:nvPr/>
            </p:nvSpPr>
            <p:spPr>
              <a:xfrm>
                <a:off x="5320378" y="3740240"/>
                <a:ext cx="315486" cy="472571"/>
              </a:xfrm>
              <a:custGeom>
                <a:avLst/>
                <a:gdLst>
                  <a:gd name="connsiteX0" fmla="*/ 264268 w 405610"/>
                  <a:gd name="connsiteY0" fmla="*/ 378160 h 607568"/>
                  <a:gd name="connsiteX1" fmla="*/ 264268 w 405610"/>
                  <a:gd name="connsiteY1" fmla="*/ 469330 h 607568"/>
                  <a:gd name="connsiteX2" fmla="*/ 247826 w 405610"/>
                  <a:gd name="connsiteY2" fmla="*/ 450451 h 607568"/>
                  <a:gd name="connsiteX3" fmla="*/ 247826 w 405610"/>
                  <a:gd name="connsiteY3" fmla="*/ 397039 h 607568"/>
                  <a:gd name="connsiteX4" fmla="*/ 264268 w 405610"/>
                  <a:gd name="connsiteY4" fmla="*/ 378160 h 607568"/>
                  <a:gd name="connsiteX5" fmla="*/ 141343 w 405610"/>
                  <a:gd name="connsiteY5" fmla="*/ 134992 h 607568"/>
                  <a:gd name="connsiteX6" fmla="*/ 157785 w 405610"/>
                  <a:gd name="connsiteY6" fmla="*/ 153720 h 607568"/>
                  <a:gd name="connsiteX7" fmla="*/ 157785 w 405610"/>
                  <a:gd name="connsiteY7" fmla="*/ 207140 h 607568"/>
                  <a:gd name="connsiteX8" fmla="*/ 141343 w 405610"/>
                  <a:gd name="connsiteY8" fmla="*/ 226021 h 607568"/>
                  <a:gd name="connsiteX9" fmla="*/ 287768 w 405610"/>
                  <a:gd name="connsiteY9" fmla="*/ 49096 h 607568"/>
                  <a:gd name="connsiteX10" fmla="*/ 264261 w 405610"/>
                  <a:gd name="connsiteY10" fmla="*/ 81009 h 607568"/>
                  <a:gd name="connsiteX11" fmla="*/ 264261 w 405610"/>
                  <a:gd name="connsiteY11" fmla="*/ 345516 h 607568"/>
                  <a:gd name="connsiteX12" fmla="*/ 215096 w 405610"/>
                  <a:gd name="connsiteY12" fmla="*/ 397067 h 607568"/>
                  <a:gd name="connsiteX13" fmla="*/ 215096 w 405610"/>
                  <a:gd name="connsiteY13" fmla="*/ 450460 h 607568"/>
                  <a:gd name="connsiteX14" fmla="*/ 264261 w 405610"/>
                  <a:gd name="connsiteY14" fmla="*/ 502164 h 607568"/>
                  <a:gd name="connsiteX15" fmla="*/ 264261 w 405610"/>
                  <a:gd name="connsiteY15" fmla="*/ 504466 h 607568"/>
                  <a:gd name="connsiteX16" fmla="*/ 257347 w 405610"/>
                  <a:gd name="connsiteY16" fmla="*/ 524718 h 607568"/>
                  <a:gd name="connsiteX17" fmla="*/ 288690 w 405610"/>
                  <a:gd name="connsiteY17" fmla="*/ 555250 h 607568"/>
                  <a:gd name="connsiteX18" fmla="*/ 319111 w 405610"/>
                  <a:gd name="connsiteY18" fmla="*/ 524718 h 607568"/>
                  <a:gd name="connsiteX19" fmla="*/ 311429 w 405610"/>
                  <a:gd name="connsiteY19" fmla="*/ 504466 h 607568"/>
                  <a:gd name="connsiteX20" fmla="*/ 311429 w 405610"/>
                  <a:gd name="connsiteY20" fmla="*/ 376355 h 607568"/>
                  <a:gd name="connsiteX21" fmla="*/ 322337 w 405610"/>
                  <a:gd name="connsiteY21" fmla="*/ 376355 h 607568"/>
                  <a:gd name="connsiteX22" fmla="*/ 338623 w 405610"/>
                  <a:gd name="connsiteY22" fmla="*/ 360091 h 607568"/>
                  <a:gd name="connsiteX23" fmla="*/ 322337 w 405610"/>
                  <a:gd name="connsiteY23" fmla="*/ 343675 h 607568"/>
                  <a:gd name="connsiteX24" fmla="*/ 311429 w 405610"/>
                  <a:gd name="connsiteY24" fmla="*/ 343675 h 607568"/>
                  <a:gd name="connsiteX25" fmla="*/ 311429 w 405610"/>
                  <a:gd name="connsiteY25" fmla="*/ 81009 h 607568"/>
                  <a:gd name="connsiteX26" fmla="*/ 119071 w 405610"/>
                  <a:gd name="connsiteY26" fmla="*/ 49096 h 607568"/>
                  <a:gd name="connsiteX27" fmla="*/ 88496 w 405610"/>
                  <a:gd name="connsiteY27" fmla="*/ 79628 h 607568"/>
                  <a:gd name="connsiteX28" fmla="*/ 96332 w 405610"/>
                  <a:gd name="connsiteY28" fmla="*/ 99727 h 607568"/>
                  <a:gd name="connsiteX29" fmla="*/ 96332 w 405610"/>
                  <a:gd name="connsiteY29" fmla="*/ 227071 h 607568"/>
                  <a:gd name="connsiteX30" fmla="*/ 84655 w 405610"/>
                  <a:gd name="connsiteY30" fmla="*/ 227071 h 607568"/>
                  <a:gd name="connsiteX31" fmla="*/ 68216 w 405610"/>
                  <a:gd name="connsiteY31" fmla="*/ 243487 h 607568"/>
                  <a:gd name="connsiteX32" fmla="*/ 84655 w 405610"/>
                  <a:gd name="connsiteY32" fmla="*/ 259751 h 607568"/>
                  <a:gd name="connsiteX33" fmla="*/ 96332 w 405610"/>
                  <a:gd name="connsiteY33" fmla="*/ 259751 h 607568"/>
                  <a:gd name="connsiteX34" fmla="*/ 96332 w 405610"/>
                  <a:gd name="connsiteY34" fmla="*/ 523337 h 607568"/>
                  <a:gd name="connsiteX35" fmla="*/ 118764 w 405610"/>
                  <a:gd name="connsiteY35" fmla="*/ 555250 h 607568"/>
                  <a:gd name="connsiteX36" fmla="*/ 141349 w 405610"/>
                  <a:gd name="connsiteY36" fmla="*/ 523337 h 607568"/>
                  <a:gd name="connsiteX37" fmla="*/ 141349 w 405610"/>
                  <a:gd name="connsiteY37" fmla="*/ 258830 h 607568"/>
                  <a:gd name="connsiteX38" fmla="*/ 190514 w 405610"/>
                  <a:gd name="connsiteY38" fmla="*/ 207125 h 607568"/>
                  <a:gd name="connsiteX39" fmla="*/ 190514 w 405610"/>
                  <a:gd name="connsiteY39" fmla="*/ 153733 h 607568"/>
                  <a:gd name="connsiteX40" fmla="*/ 141349 w 405610"/>
                  <a:gd name="connsiteY40" fmla="*/ 102182 h 607568"/>
                  <a:gd name="connsiteX41" fmla="*/ 141349 w 405610"/>
                  <a:gd name="connsiteY41" fmla="*/ 99727 h 607568"/>
                  <a:gd name="connsiteX42" fmla="*/ 149338 w 405610"/>
                  <a:gd name="connsiteY42" fmla="*/ 79628 h 607568"/>
                  <a:gd name="connsiteX43" fmla="*/ 119071 w 405610"/>
                  <a:gd name="connsiteY43" fmla="*/ 49096 h 607568"/>
                  <a:gd name="connsiteX44" fmla="*/ 41022 w 405610"/>
                  <a:gd name="connsiteY44" fmla="*/ 0 h 607568"/>
                  <a:gd name="connsiteX45" fmla="*/ 364588 w 405610"/>
                  <a:gd name="connsiteY45" fmla="*/ 0 h 607568"/>
                  <a:gd name="connsiteX46" fmla="*/ 405610 w 405610"/>
                  <a:gd name="connsiteY46" fmla="*/ 40965 h 607568"/>
                  <a:gd name="connsiteX47" fmla="*/ 405610 w 405610"/>
                  <a:gd name="connsiteY47" fmla="*/ 566603 h 607568"/>
                  <a:gd name="connsiteX48" fmla="*/ 364588 w 405610"/>
                  <a:gd name="connsiteY48" fmla="*/ 607568 h 607568"/>
                  <a:gd name="connsiteX49" fmla="*/ 41022 w 405610"/>
                  <a:gd name="connsiteY49" fmla="*/ 607568 h 607568"/>
                  <a:gd name="connsiteX50" fmla="*/ 0 w 405610"/>
                  <a:gd name="connsiteY50" fmla="*/ 566603 h 607568"/>
                  <a:gd name="connsiteX51" fmla="*/ 0 w 405610"/>
                  <a:gd name="connsiteY51" fmla="*/ 40965 h 607568"/>
                  <a:gd name="connsiteX52" fmla="*/ 41022 w 405610"/>
                  <a:gd name="connsiteY52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05610" h="607568">
                    <a:moveTo>
                      <a:pt x="264268" y="378160"/>
                    </a:moveTo>
                    <a:lnTo>
                      <a:pt x="264268" y="469330"/>
                    </a:lnTo>
                    <a:cubicBezTo>
                      <a:pt x="256124" y="468716"/>
                      <a:pt x="247826" y="460581"/>
                      <a:pt x="247826" y="450451"/>
                    </a:cubicBezTo>
                    <a:lnTo>
                      <a:pt x="247826" y="397039"/>
                    </a:lnTo>
                    <a:cubicBezTo>
                      <a:pt x="247826" y="387062"/>
                      <a:pt x="256124" y="378927"/>
                      <a:pt x="264268" y="378160"/>
                    </a:cubicBezTo>
                    <a:close/>
                    <a:moveTo>
                      <a:pt x="141343" y="134992"/>
                    </a:moveTo>
                    <a:cubicBezTo>
                      <a:pt x="149487" y="135913"/>
                      <a:pt x="157785" y="143742"/>
                      <a:pt x="157785" y="153720"/>
                    </a:cubicBezTo>
                    <a:lnTo>
                      <a:pt x="157785" y="207140"/>
                    </a:lnTo>
                    <a:cubicBezTo>
                      <a:pt x="157785" y="216964"/>
                      <a:pt x="149487" y="225100"/>
                      <a:pt x="141343" y="226021"/>
                    </a:cubicBezTo>
                    <a:close/>
                    <a:moveTo>
                      <a:pt x="287768" y="49096"/>
                    </a:moveTo>
                    <a:lnTo>
                      <a:pt x="264261" y="81009"/>
                    </a:lnTo>
                    <a:lnTo>
                      <a:pt x="264261" y="345516"/>
                    </a:lnTo>
                    <a:cubicBezTo>
                      <a:pt x="237681" y="346130"/>
                      <a:pt x="215096" y="368990"/>
                      <a:pt x="215096" y="397067"/>
                    </a:cubicBezTo>
                    <a:lnTo>
                      <a:pt x="215096" y="450460"/>
                    </a:lnTo>
                    <a:cubicBezTo>
                      <a:pt x="215096" y="478537"/>
                      <a:pt x="237681" y="501397"/>
                      <a:pt x="264261" y="502164"/>
                    </a:cubicBezTo>
                    <a:lnTo>
                      <a:pt x="264261" y="504466"/>
                    </a:lnTo>
                    <a:cubicBezTo>
                      <a:pt x="260113" y="509835"/>
                      <a:pt x="257347" y="516893"/>
                      <a:pt x="257347" y="524718"/>
                    </a:cubicBezTo>
                    <a:cubicBezTo>
                      <a:pt x="257347" y="541595"/>
                      <a:pt x="271790" y="555250"/>
                      <a:pt x="288690" y="555250"/>
                    </a:cubicBezTo>
                    <a:cubicBezTo>
                      <a:pt x="305437" y="555250"/>
                      <a:pt x="319111" y="541595"/>
                      <a:pt x="319111" y="524718"/>
                    </a:cubicBezTo>
                    <a:cubicBezTo>
                      <a:pt x="319111" y="516893"/>
                      <a:pt x="315423" y="509835"/>
                      <a:pt x="311429" y="504466"/>
                    </a:cubicBezTo>
                    <a:lnTo>
                      <a:pt x="311429" y="376355"/>
                    </a:lnTo>
                    <a:lnTo>
                      <a:pt x="322337" y="376355"/>
                    </a:lnTo>
                    <a:cubicBezTo>
                      <a:pt x="331402" y="376355"/>
                      <a:pt x="338623" y="369144"/>
                      <a:pt x="338623" y="360091"/>
                    </a:cubicBezTo>
                    <a:cubicBezTo>
                      <a:pt x="338623" y="351039"/>
                      <a:pt x="331402" y="343675"/>
                      <a:pt x="322337" y="343675"/>
                    </a:cubicBezTo>
                    <a:lnTo>
                      <a:pt x="311429" y="343675"/>
                    </a:lnTo>
                    <a:lnTo>
                      <a:pt x="311429" y="81009"/>
                    </a:lnTo>
                    <a:close/>
                    <a:moveTo>
                      <a:pt x="119071" y="49096"/>
                    </a:moveTo>
                    <a:cubicBezTo>
                      <a:pt x="102170" y="49096"/>
                      <a:pt x="88496" y="62751"/>
                      <a:pt x="88496" y="79628"/>
                    </a:cubicBezTo>
                    <a:cubicBezTo>
                      <a:pt x="88496" y="87300"/>
                      <a:pt x="90187" y="94357"/>
                      <a:pt x="96332" y="99727"/>
                    </a:cubicBezTo>
                    <a:lnTo>
                      <a:pt x="96332" y="227071"/>
                    </a:lnTo>
                    <a:lnTo>
                      <a:pt x="84655" y="227071"/>
                    </a:lnTo>
                    <a:cubicBezTo>
                      <a:pt x="75591" y="227071"/>
                      <a:pt x="68216" y="234435"/>
                      <a:pt x="68216" y="243487"/>
                    </a:cubicBezTo>
                    <a:cubicBezTo>
                      <a:pt x="68216" y="252540"/>
                      <a:pt x="75591" y="259751"/>
                      <a:pt x="84655" y="259751"/>
                    </a:cubicBezTo>
                    <a:lnTo>
                      <a:pt x="96332" y="259751"/>
                    </a:lnTo>
                    <a:lnTo>
                      <a:pt x="96332" y="523337"/>
                    </a:lnTo>
                    <a:lnTo>
                      <a:pt x="118764" y="555250"/>
                    </a:lnTo>
                    <a:lnTo>
                      <a:pt x="141349" y="523337"/>
                    </a:lnTo>
                    <a:lnTo>
                      <a:pt x="141349" y="258830"/>
                    </a:lnTo>
                    <a:cubicBezTo>
                      <a:pt x="167928" y="257756"/>
                      <a:pt x="190514" y="235049"/>
                      <a:pt x="190514" y="207125"/>
                    </a:cubicBezTo>
                    <a:lnTo>
                      <a:pt x="190514" y="153733"/>
                    </a:lnTo>
                    <a:cubicBezTo>
                      <a:pt x="190514" y="125963"/>
                      <a:pt x="167928" y="103102"/>
                      <a:pt x="141349" y="102182"/>
                    </a:cubicBezTo>
                    <a:lnTo>
                      <a:pt x="141349" y="99727"/>
                    </a:lnTo>
                    <a:cubicBezTo>
                      <a:pt x="145497" y="94357"/>
                      <a:pt x="149338" y="87300"/>
                      <a:pt x="149338" y="79628"/>
                    </a:cubicBezTo>
                    <a:cubicBezTo>
                      <a:pt x="149338" y="62751"/>
                      <a:pt x="135818" y="49096"/>
                      <a:pt x="119071" y="49096"/>
                    </a:cubicBezTo>
                    <a:close/>
                    <a:moveTo>
                      <a:pt x="41022" y="0"/>
                    </a:moveTo>
                    <a:lnTo>
                      <a:pt x="364588" y="0"/>
                    </a:lnTo>
                    <a:cubicBezTo>
                      <a:pt x="387327" y="0"/>
                      <a:pt x="405610" y="18258"/>
                      <a:pt x="405610" y="40965"/>
                    </a:cubicBezTo>
                    <a:lnTo>
                      <a:pt x="405610" y="566603"/>
                    </a:lnTo>
                    <a:cubicBezTo>
                      <a:pt x="405610" y="589310"/>
                      <a:pt x="387327" y="607568"/>
                      <a:pt x="364588" y="607568"/>
                    </a:cubicBezTo>
                    <a:lnTo>
                      <a:pt x="41022" y="607568"/>
                    </a:lnTo>
                    <a:cubicBezTo>
                      <a:pt x="18283" y="607568"/>
                      <a:pt x="0" y="589310"/>
                      <a:pt x="0" y="566603"/>
                    </a:cubicBezTo>
                    <a:lnTo>
                      <a:pt x="0" y="40965"/>
                    </a:lnTo>
                    <a:cubicBezTo>
                      <a:pt x="0" y="18258"/>
                      <a:pt x="18283" y="0"/>
                      <a:pt x="4102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50000">
                    <a:schemeClr val="accent1"/>
                  </a:gs>
                </a:gsLst>
                <a:lin ang="2700000" scaled="false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40" name="组合 39" descr="82494ece-9ee1-4143-ae8b-cea823234e2d"/>
            <p:cNvGrpSpPr/>
            <p:nvPr/>
          </p:nvGrpSpPr>
          <p:grpSpPr>
            <a:xfrm>
              <a:off x="5983026" y="4064775"/>
              <a:ext cx="5535873" cy="1260945"/>
              <a:chOff x="5983026" y="4064775"/>
              <a:chExt cx="5535873" cy="1260945"/>
            </a:xfrm>
          </p:grpSpPr>
          <p:sp>
            <p:nvSpPr>
              <p:cNvPr id="8" name="IconBackground4" descr="d904bff7-ec7f-4dcc-ab8b-c093d984c0aa"/>
              <p:cNvSpPr/>
              <p:nvPr/>
            </p:nvSpPr>
            <p:spPr>
              <a:xfrm>
                <a:off x="5983026" y="4064775"/>
                <a:ext cx="1455993" cy="1260945"/>
              </a:xfrm>
              <a:custGeom>
                <a:avLst/>
                <a:gdLst>
                  <a:gd name="connsiteX0" fmla="*/ 908685 w 1211579"/>
                  <a:gd name="connsiteY0" fmla="*/ 0 h 1049273"/>
                  <a:gd name="connsiteX1" fmla="*/ 302895 w 1211579"/>
                  <a:gd name="connsiteY1" fmla="*/ 0 h 1049273"/>
                  <a:gd name="connsiteX2" fmla="*/ 0 w 1211579"/>
                  <a:gd name="connsiteY2" fmla="*/ 524637 h 1049273"/>
                  <a:gd name="connsiteX3" fmla="*/ 302895 w 1211579"/>
                  <a:gd name="connsiteY3" fmla="*/ 1049274 h 1049273"/>
                  <a:gd name="connsiteX4" fmla="*/ 908685 w 1211579"/>
                  <a:gd name="connsiteY4" fmla="*/ 1049274 h 1049273"/>
                  <a:gd name="connsiteX5" fmla="*/ 1211580 w 1211579"/>
                  <a:gd name="connsiteY5" fmla="*/ 524637 h 1049273"/>
                  <a:gd name="connsiteX6" fmla="*/ 908685 w 1211579"/>
                  <a:gd name="connsiteY6" fmla="*/ 0 h 1049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579" h="1049273">
                    <a:moveTo>
                      <a:pt x="908685" y="0"/>
                    </a:moveTo>
                    <a:lnTo>
                      <a:pt x="302895" y="0"/>
                    </a:lnTo>
                    <a:lnTo>
                      <a:pt x="0" y="524637"/>
                    </a:lnTo>
                    <a:lnTo>
                      <a:pt x="302895" y="1049274"/>
                    </a:lnTo>
                    <a:lnTo>
                      <a:pt x="908685" y="1049274"/>
                    </a:lnTo>
                    <a:lnTo>
                      <a:pt x="1211580" y="524637"/>
                    </a:lnTo>
                    <a:lnTo>
                      <a:pt x="908685" y="0"/>
                    </a:lnTo>
                    <a:close/>
                  </a:path>
                </a:pathLst>
              </a:custGeom>
              <a:noFill/>
              <a:ln w="571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9" name="Bullet4" descr="2979fd79-e219-4932-bf81-7bdb7521e26f"/>
              <p:cNvSpPr/>
              <p:nvPr/>
            </p:nvSpPr>
            <p:spPr>
              <a:xfrm>
                <a:off x="8308466" y="4154637"/>
                <a:ext cx="3210433" cy="47431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集中办公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0" name="Text4" descr="cf92eff8-b3e6-4f05-a6f0-20d7dbaec985"/>
              <p:cNvSpPr/>
              <p:nvPr/>
            </p:nvSpPr>
            <p:spPr>
              <a:xfrm>
                <a:off x="8308466" y="4628951"/>
                <a:ext cx="3210433" cy="60690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工作人员集中办公，提高工作效率和协同性。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1" name="Number4" descr="8e19c779-fcd4-41f8-a666-6266d6c1bbfb"/>
              <p:cNvSpPr txBox="true"/>
              <p:nvPr/>
            </p:nvSpPr>
            <p:spPr>
              <a:xfrm>
                <a:off x="7613505" y="4354663"/>
                <a:ext cx="639920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ctr" anchorCtr="false">
                <a:spAutoFit/>
              </a:bodyPr>
              <a:lstStyle/>
              <a:p>
                <a:pPr algn="ctr"/>
                <a:r>
                  <a:rPr lang="en-US" sz="3200" b="1" i="0" u="none">
                    <a:latin typeface="Arial"/>
                  </a:rPr>
                  <a:t>04</a:t>
                </a:r>
                <a:endParaRPr lang="en-US" sz="3200" b="1" i="0" u="none">
                  <a:latin typeface="Arial"/>
                </a:endParaRPr>
              </a:p>
            </p:txBody>
          </p:sp>
          <p:sp>
            <p:nvSpPr>
              <p:cNvPr id="12" name="Icon4" descr="f07001bc-8a2d-4875-a046-e3dea578947d"/>
              <p:cNvSpPr/>
              <p:nvPr/>
            </p:nvSpPr>
            <p:spPr>
              <a:xfrm>
                <a:off x="6474739" y="4463079"/>
                <a:ext cx="472571" cy="464337"/>
              </a:xfrm>
              <a:custGeom>
                <a:avLst/>
                <a:gdLst>
                  <a:gd name="connsiteX0" fmla="*/ 303397 w 606132"/>
                  <a:gd name="connsiteY0" fmla="*/ 220081 h 595572"/>
                  <a:gd name="connsiteX1" fmla="*/ 330372 w 606132"/>
                  <a:gd name="connsiteY1" fmla="*/ 224914 h 595572"/>
                  <a:gd name="connsiteX2" fmla="*/ 587471 w 606132"/>
                  <a:gd name="connsiteY2" fmla="*/ 336782 h 595572"/>
                  <a:gd name="connsiteX3" fmla="*/ 604249 w 606132"/>
                  <a:gd name="connsiteY3" fmla="*/ 377121 h 595572"/>
                  <a:gd name="connsiteX4" fmla="*/ 535457 w 606132"/>
                  <a:gd name="connsiteY4" fmla="*/ 566961 h 595572"/>
                  <a:gd name="connsiteX5" fmla="*/ 495963 w 606132"/>
                  <a:gd name="connsiteY5" fmla="*/ 595572 h 595572"/>
                  <a:gd name="connsiteX6" fmla="*/ 110186 w 606132"/>
                  <a:gd name="connsiteY6" fmla="*/ 595572 h 595572"/>
                  <a:gd name="connsiteX7" fmla="*/ 70563 w 606132"/>
                  <a:gd name="connsiteY7" fmla="*/ 566961 h 595572"/>
                  <a:gd name="connsiteX8" fmla="*/ 1900 w 606132"/>
                  <a:gd name="connsiteY8" fmla="*/ 377121 h 595572"/>
                  <a:gd name="connsiteX9" fmla="*/ 18549 w 606132"/>
                  <a:gd name="connsiteY9" fmla="*/ 336782 h 595572"/>
                  <a:gd name="connsiteX10" fmla="*/ 276423 w 606132"/>
                  <a:gd name="connsiteY10" fmla="*/ 224914 h 595572"/>
                  <a:gd name="connsiteX11" fmla="*/ 303397 w 606132"/>
                  <a:gd name="connsiteY11" fmla="*/ 220081 h 595572"/>
                  <a:gd name="connsiteX12" fmla="*/ 190840 w 606132"/>
                  <a:gd name="connsiteY12" fmla="*/ 151862 h 595572"/>
                  <a:gd name="connsiteX13" fmla="*/ 183483 w 606132"/>
                  <a:gd name="connsiteY13" fmla="*/ 159594 h 595572"/>
                  <a:gd name="connsiteX14" fmla="*/ 183483 w 606132"/>
                  <a:gd name="connsiteY14" fmla="*/ 162816 h 595572"/>
                  <a:gd name="connsiteX15" fmla="*/ 190840 w 606132"/>
                  <a:gd name="connsiteY15" fmla="*/ 170548 h 595572"/>
                  <a:gd name="connsiteX16" fmla="*/ 415145 w 606132"/>
                  <a:gd name="connsiteY16" fmla="*/ 170548 h 595572"/>
                  <a:gd name="connsiteX17" fmla="*/ 422501 w 606132"/>
                  <a:gd name="connsiteY17" fmla="*/ 162816 h 595572"/>
                  <a:gd name="connsiteX18" fmla="*/ 422501 w 606132"/>
                  <a:gd name="connsiteY18" fmla="*/ 159594 h 595572"/>
                  <a:gd name="connsiteX19" fmla="*/ 415145 w 606132"/>
                  <a:gd name="connsiteY19" fmla="*/ 151862 h 595572"/>
                  <a:gd name="connsiteX20" fmla="*/ 127600 w 606132"/>
                  <a:gd name="connsiteY20" fmla="*/ 131887 h 595572"/>
                  <a:gd name="connsiteX21" fmla="*/ 478384 w 606132"/>
                  <a:gd name="connsiteY21" fmla="*/ 131887 h 595572"/>
                  <a:gd name="connsiteX22" fmla="*/ 503163 w 606132"/>
                  <a:gd name="connsiteY22" fmla="*/ 157790 h 595572"/>
                  <a:gd name="connsiteX23" fmla="*/ 503163 w 606132"/>
                  <a:gd name="connsiteY23" fmla="*/ 262689 h 595572"/>
                  <a:gd name="connsiteX24" fmla="*/ 483159 w 606132"/>
                  <a:gd name="connsiteY24" fmla="*/ 271194 h 595572"/>
                  <a:gd name="connsiteX25" fmla="*/ 334612 w 606132"/>
                  <a:gd name="connsiteY25" fmla="*/ 206631 h 595572"/>
                  <a:gd name="connsiteX26" fmla="*/ 303379 w 606132"/>
                  <a:gd name="connsiteY26" fmla="*/ 200832 h 595572"/>
                  <a:gd name="connsiteX27" fmla="*/ 272147 w 606132"/>
                  <a:gd name="connsiteY27" fmla="*/ 206631 h 595572"/>
                  <a:gd name="connsiteX28" fmla="*/ 119599 w 606132"/>
                  <a:gd name="connsiteY28" fmla="*/ 273127 h 595572"/>
                  <a:gd name="connsiteX29" fmla="*/ 102821 w 606132"/>
                  <a:gd name="connsiteY29" fmla="*/ 264364 h 595572"/>
                  <a:gd name="connsiteX30" fmla="*/ 102821 w 606132"/>
                  <a:gd name="connsiteY30" fmla="*/ 157790 h 595572"/>
                  <a:gd name="connsiteX31" fmla="*/ 127600 w 606132"/>
                  <a:gd name="connsiteY31" fmla="*/ 131887 h 595572"/>
                  <a:gd name="connsiteX32" fmla="*/ 379413 w 606132"/>
                  <a:gd name="connsiteY32" fmla="*/ 33513 h 595572"/>
                  <a:gd name="connsiteX33" fmla="*/ 354892 w 606132"/>
                  <a:gd name="connsiteY33" fmla="*/ 59164 h 595572"/>
                  <a:gd name="connsiteX34" fmla="*/ 379413 w 606132"/>
                  <a:gd name="connsiteY34" fmla="*/ 84944 h 595572"/>
                  <a:gd name="connsiteX35" fmla="*/ 404063 w 606132"/>
                  <a:gd name="connsiteY35" fmla="*/ 59164 h 595572"/>
                  <a:gd name="connsiteX36" fmla="*/ 379413 w 606132"/>
                  <a:gd name="connsiteY36" fmla="*/ 33513 h 595572"/>
                  <a:gd name="connsiteX37" fmla="*/ 302494 w 606132"/>
                  <a:gd name="connsiteY37" fmla="*/ 33513 h 595572"/>
                  <a:gd name="connsiteX38" fmla="*/ 277844 w 606132"/>
                  <a:gd name="connsiteY38" fmla="*/ 59164 h 595572"/>
                  <a:gd name="connsiteX39" fmla="*/ 302494 w 606132"/>
                  <a:gd name="connsiteY39" fmla="*/ 84944 h 595572"/>
                  <a:gd name="connsiteX40" fmla="*/ 327015 w 606132"/>
                  <a:gd name="connsiteY40" fmla="*/ 59164 h 595572"/>
                  <a:gd name="connsiteX41" fmla="*/ 302494 w 606132"/>
                  <a:gd name="connsiteY41" fmla="*/ 33513 h 595572"/>
                  <a:gd name="connsiteX42" fmla="*/ 225446 w 606132"/>
                  <a:gd name="connsiteY42" fmla="*/ 33513 h 595572"/>
                  <a:gd name="connsiteX43" fmla="*/ 200796 w 606132"/>
                  <a:gd name="connsiteY43" fmla="*/ 59164 h 595572"/>
                  <a:gd name="connsiteX44" fmla="*/ 225446 w 606132"/>
                  <a:gd name="connsiteY44" fmla="*/ 84944 h 595572"/>
                  <a:gd name="connsiteX45" fmla="*/ 250096 w 606132"/>
                  <a:gd name="connsiteY45" fmla="*/ 59164 h 595572"/>
                  <a:gd name="connsiteX46" fmla="*/ 225446 w 606132"/>
                  <a:gd name="connsiteY46" fmla="*/ 33513 h 595572"/>
                  <a:gd name="connsiteX47" fmla="*/ 198473 w 606132"/>
                  <a:gd name="connsiteY47" fmla="*/ 0 h 595572"/>
                  <a:gd name="connsiteX48" fmla="*/ 407548 w 606132"/>
                  <a:gd name="connsiteY48" fmla="*/ 0 h 595572"/>
                  <a:gd name="connsiteX49" fmla="*/ 432456 w 606132"/>
                  <a:gd name="connsiteY49" fmla="*/ 25780 h 595572"/>
                  <a:gd name="connsiteX50" fmla="*/ 432327 w 606132"/>
                  <a:gd name="connsiteY50" fmla="*/ 87135 h 595572"/>
                  <a:gd name="connsiteX51" fmla="*/ 407548 w 606132"/>
                  <a:gd name="connsiteY51" fmla="*/ 112270 h 595572"/>
                  <a:gd name="connsiteX52" fmla="*/ 198473 w 606132"/>
                  <a:gd name="connsiteY52" fmla="*/ 112270 h 595572"/>
                  <a:gd name="connsiteX53" fmla="*/ 173693 w 606132"/>
                  <a:gd name="connsiteY53" fmla="*/ 87135 h 595572"/>
                  <a:gd name="connsiteX54" fmla="*/ 173693 w 606132"/>
                  <a:gd name="connsiteY54" fmla="*/ 25780 h 595572"/>
                  <a:gd name="connsiteX55" fmla="*/ 198473 w 606132"/>
                  <a:gd name="connsiteY55" fmla="*/ 0 h 59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6132" h="595572">
                    <a:moveTo>
                      <a:pt x="303397" y="220081"/>
                    </a:moveTo>
                    <a:cubicBezTo>
                      <a:pt x="313174" y="220081"/>
                      <a:pt x="322951" y="221692"/>
                      <a:pt x="330372" y="224914"/>
                    </a:cubicBezTo>
                    <a:lnTo>
                      <a:pt x="587471" y="336782"/>
                    </a:lnTo>
                    <a:cubicBezTo>
                      <a:pt x="602313" y="343226"/>
                      <a:pt x="609928" y="361398"/>
                      <a:pt x="604249" y="377121"/>
                    </a:cubicBezTo>
                    <a:lnTo>
                      <a:pt x="535457" y="566961"/>
                    </a:lnTo>
                    <a:cubicBezTo>
                      <a:pt x="529778" y="582684"/>
                      <a:pt x="511967" y="595572"/>
                      <a:pt x="495963" y="595572"/>
                    </a:cubicBezTo>
                    <a:lnTo>
                      <a:pt x="110186" y="595572"/>
                    </a:lnTo>
                    <a:cubicBezTo>
                      <a:pt x="94052" y="595572"/>
                      <a:pt x="76241" y="582684"/>
                      <a:pt x="70563" y="566961"/>
                    </a:cubicBezTo>
                    <a:lnTo>
                      <a:pt x="1900" y="377121"/>
                    </a:lnTo>
                    <a:cubicBezTo>
                      <a:pt x="-3779" y="361398"/>
                      <a:pt x="3707" y="343354"/>
                      <a:pt x="18549" y="336782"/>
                    </a:cubicBezTo>
                    <a:lnTo>
                      <a:pt x="276423" y="224914"/>
                    </a:lnTo>
                    <a:cubicBezTo>
                      <a:pt x="283844" y="221692"/>
                      <a:pt x="293621" y="220081"/>
                      <a:pt x="303397" y="220081"/>
                    </a:cubicBezTo>
                    <a:close/>
                    <a:moveTo>
                      <a:pt x="190840" y="151862"/>
                    </a:moveTo>
                    <a:cubicBezTo>
                      <a:pt x="186839" y="151862"/>
                      <a:pt x="183483" y="155341"/>
                      <a:pt x="183483" y="159594"/>
                    </a:cubicBezTo>
                    <a:lnTo>
                      <a:pt x="183483" y="162816"/>
                    </a:lnTo>
                    <a:cubicBezTo>
                      <a:pt x="183483" y="167068"/>
                      <a:pt x="186839" y="170548"/>
                      <a:pt x="190840" y="170548"/>
                    </a:cubicBezTo>
                    <a:lnTo>
                      <a:pt x="415145" y="170548"/>
                    </a:lnTo>
                    <a:cubicBezTo>
                      <a:pt x="419146" y="170548"/>
                      <a:pt x="422501" y="167068"/>
                      <a:pt x="422501" y="162816"/>
                    </a:cubicBezTo>
                    <a:lnTo>
                      <a:pt x="422501" y="159594"/>
                    </a:lnTo>
                    <a:cubicBezTo>
                      <a:pt x="422501" y="155341"/>
                      <a:pt x="419146" y="151862"/>
                      <a:pt x="415145" y="151862"/>
                    </a:cubicBezTo>
                    <a:close/>
                    <a:moveTo>
                      <a:pt x="127600" y="131887"/>
                    </a:moveTo>
                    <a:lnTo>
                      <a:pt x="478384" y="131887"/>
                    </a:lnTo>
                    <a:cubicBezTo>
                      <a:pt x="492064" y="131887"/>
                      <a:pt x="503163" y="143614"/>
                      <a:pt x="503163" y="157790"/>
                    </a:cubicBezTo>
                    <a:lnTo>
                      <a:pt x="503163" y="262689"/>
                    </a:lnTo>
                    <a:cubicBezTo>
                      <a:pt x="503163" y="262689"/>
                      <a:pt x="503163" y="280215"/>
                      <a:pt x="483159" y="271194"/>
                    </a:cubicBezTo>
                    <a:cubicBezTo>
                      <a:pt x="452185" y="257534"/>
                      <a:pt x="334612" y="206631"/>
                      <a:pt x="334612" y="206631"/>
                    </a:cubicBezTo>
                    <a:cubicBezTo>
                      <a:pt x="326094" y="202894"/>
                      <a:pt x="314995" y="200832"/>
                      <a:pt x="303379" y="200832"/>
                    </a:cubicBezTo>
                    <a:cubicBezTo>
                      <a:pt x="291635" y="200832"/>
                      <a:pt x="280665" y="202894"/>
                      <a:pt x="272147" y="206631"/>
                    </a:cubicBezTo>
                    <a:cubicBezTo>
                      <a:pt x="272147" y="206631"/>
                      <a:pt x="152251" y="262044"/>
                      <a:pt x="119599" y="273127"/>
                    </a:cubicBezTo>
                    <a:cubicBezTo>
                      <a:pt x="102563" y="278926"/>
                      <a:pt x="102821" y="264364"/>
                      <a:pt x="102821" y="264364"/>
                    </a:cubicBezTo>
                    <a:lnTo>
                      <a:pt x="102821" y="157790"/>
                    </a:lnTo>
                    <a:cubicBezTo>
                      <a:pt x="102821" y="143614"/>
                      <a:pt x="113920" y="131887"/>
                      <a:pt x="127600" y="131887"/>
                    </a:cubicBezTo>
                    <a:close/>
                    <a:moveTo>
                      <a:pt x="379413" y="33513"/>
                    </a:moveTo>
                    <a:cubicBezTo>
                      <a:pt x="365862" y="33513"/>
                      <a:pt x="354892" y="44985"/>
                      <a:pt x="354892" y="59164"/>
                    </a:cubicBezTo>
                    <a:cubicBezTo>
                      <a:pt x="354892" y="73343"/>
                      <a:pt x="365862" y="84944"/>
                      <a:pt x="379413" y="84944"/>
                    </a:cubicBezTo>
                    <a:cubicBezTo>
                      <a:pt x="393093" y="84944"/>
                      <a:pt x="404063" y="73343"/>
                      <a:pt x="404063" y="59164"/>
                    </a:cubicBezTo>
                    <a:cubicBezTo>
                      <a:pt x="404063" y="44985"/>
                      <a:pt x="393093" y="33513"/>
                      <a:pt x="379413" y="33513"/>
                    </a:cubicBezTo>
                    <a:close/>
                    <a:moveTo>
                      <a:pt x="302494" y="33513"/>
                    </a:moveTo>
                    <a:cubicBezTo>
                      <a:pt x="288814" y="33513"/>
                      <a:pt x="277844" y="44985"/>
                      <a:pt x="277844" y="59164"/>
                    </a:cubicBezTo>
                    <a:cubicBezTo>
                      <a:pt x="277844" y="73343"/>
                      <a:pt x="288814" y="84944"/>
                      <a:pt x="302494" y="84944"/>
                    </a:cubicBezTo>
                    <a:cubicBezTo>
                      <a:pt x="316045" y="84944"/>
                      <a:pt x="327015" y="73343"/>
                      <a:pt x="327015" y="59164"/>
                    </a:cubicBezTo>
                    <a:cubicBezTo>
                      <a:pt x="327015" y="44985"/>
                      <a:pt x="316045" y="33513"/>
                      <a:pt x="302494" y="33513"/>
                    </a:cubicBezTo>
                    <a:close/>
                    <a:moveTo>
                      <a:pt x="225446" y="33513"/>
                    </a:moveTo>
                    <a:cubicBezTo>
                      <a:pt x="211766" y="33513"/>
                      <a:pt x="200796" y="44985"/>
                      <a:pt x="200796" y="59164"/>
                    </a:cubicBezTo>
                    <a:cubicBezTo>
                      <a:pt x="200796" y="73343"/>
                      <a:pt x="211766" y="84944"/>
                      <a:pt x="225446" y="84944"/>
                    </a:cubicBezTo>
                    <a:cubicBezTo>
                      <a:pt x="238997" y="84944"/>
                      <a:pt x="250096" y="73343"/>
                      <a:pt x="250096" y="59164"/>
                    </a:cubicBezTo>
                    <a:cubicBezTo>
                      <a:pt x="250096" y="44985"/>
                      <a:pt x="238997" y="33513"/>
                      <a:pt x="225446" y="33513"/>
                    </a:cubicBezTo>
                    <a:close/>
                    <a:moveTo>
                      <a:pt x="198473" y="0"/>
                    </a:moveTo>
                    <a:lnTo>
                      <a:pt x="407548" y="0"/>
                    </a:lnTo>
                    <a:cubicBezTo>
                      <a:pt x="421228" y="0"/>
                      <a:pt x="432456" y="11601"/>
                      <a:pt x="432456" y="25780"/>
                    </a:cubicBezTo>
                    <a:lnTo>
                      <a:pt x="432327" y="87135"/>
                    </a:lnTo>
                    <a:cubicBezTo>
                      <a:pt x="432069" y="101056"/>
                      <a:pt x="420970" y="112270"/>
                      <a:pt x="407548" y="112270"/>
                    </a:cubicBezTo>
                    <a:lnTo>
                      <a:pt x="198473" y="112270"/>
                    </a:lnTo>
                    <a:cubicBezTo>
                      <a:pt x="185050" y="112270"/>
                      <a:pt x="174080" y="101056"/>
                      <a:pt x="173693" y="87135"/>
                    </a:cubicBezTo>
                    <a:lnTo>
                      <a:pt x="173693" y="25780"/>
                    </a:lnTo>
                    <a:cubicBezTo>
                      <a:pt x="173693" y="11601"/>
                      <a:pt x="184792" y="0"/>
                      <a:pt x="198473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50000">
                    <a:schemeClr val="accent2"/>
                  </a:gs>
                </a:gsLst>
                <a:lin ang="2700000" scaled="false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36" name="组合 35" descr="f1e8018a-a2c2-4786-a9d4-f0f507bb174d"/>
            <p:cNvGrpSpPr/>
            <p:nvPr/>
          </p:nvGrpSpPr>
          <p:grpSpPr>
            <a:xfrm>
              <a:off x="660401" y="4768760"/>
              <a:ext cx="5545717" cy="1260947"/>
              <a:chOff x="660401" y="4768760"/>
              <a:chExt cx="5545717" cy="1260947"/>
            </a:xfrm>
          </p:grpSpPr>
          <p:sp>
            <p:nvSpPr>
              <p:cNvPr id="30" name="IconBackground5" descr="bb795766-e50c-4914-9e30-69e0ca7e4500"/>
              <p:cNvSpPr/>
              <p:nvPr/>
            </p:nvSpPr>
            <p:spPr>
              <a:xfrm>
                <a:off x="4750123" y="4768760"/>
                <a:ext cx="1455995" cy="1260947"/>
              </a:xfrm>
              <a:custGeom>
                <a:avLst/>
                <a:gdLst>
                  <a:gd name="connsiteX0" fmla="*/ 908685 w 1211580"/>
                  <a:gd name="connsiteY0" fmla="*/ 0 h 1049274"/>
                  <a:gd name="connsiteX1" fmla="*/ 302895 w 1211580"/>
                  <a:gd name="connsiteY1" fmla="*/ 0 h 1049274"/>
                  <a:gd name="connsiteX2" fmla="*/ 0 w 1211580"/>
                  <a:gd name="connsiteY2" fmla="*/ 524637 h 1049274"/>
                  <a:gd name="connsiteX3" fmla="*/ 302895 w 1211580"/>
                  <a:gd name="connsiteY3" fmla="*/ 1049274 h 1049274"/>
                  <a:gd name="connsiteX4" fmla="*/ 908685 w 1211580"/>
                  <a:gd name="connsiteY4" fmla="*/ 1049274 h 1049274"/>
                  <a:gd name="connsiteX5" fmla="*/ 1211580 w 1211580"/>
                  <a:gd name="connsiteY5" fmla="*/ 524637 h 1049274"/>
                  <a:gd name="connsiteX6" fmla="*/ 908685 w 1211580"/>
                  <a:gd name="connsiteY6" fmla="*/ 0 h 1049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580" h="1049274">
                    <a:moveTo>
                      <a:pt x="908685" y="0"/>
                    </a:moveTo>
                    <a:lnTo>
                      <a:pt x="302895" y="0"/>
                    </a:lnTo>
                    <a:lnTo>
                      <a:pt x="0" y="524637"/>
                    </a:lnTo>
                    <a:lnTo>
                      <a:pt x="302895" y="1049274"/>
                    </a:lnTo>
                    <a:lnTo>
                      <a:pt x="908685" y="1049274"/>
                    </a:lnTo>
                    <a:lnTo>
                      <a:pt x="1211580" y="524637"/>
                    </a:lnTo>
                    <a:lnTo>
                      <a:pt x="908685" y="0"/>
                    </a:lnTo>
                    <a:close/>
                  </a:path>
                </a:pathLst>
              </a:custGeom>
              <a:noFill/>
              <a:ln w="571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ot="0" spcFirstLastPara="0" vert="horz" wrap="square" lIns="91440" tIns="45720" rIns="91440" bIns="45720" numCol="1" spcCol="0" rtlCol="0" fromWordArt="false" anchor="ctr" anchorCtr="false" forceAA="false" compatLnSpc="true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</a:p>
            </p:txBody>
          </p:sp>
          <p:sp>
            <p:nvSpPr>
              <p:cNvPr id="31" name="Bullet5" descr="d0e6e5ef-549a-4712-b506-de525deb4e10"/>
              <p:cNvSpPr/>
              <p:nvPr/>
            </p:nvSpPr>
            <p:spPr>
              <a:xfrm>
                <a:off x="660401" y="4858622"/>
                <a:ext cx="3210432" cy="47431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专业管理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2" name="Text5" descr="66d84685-7042-4524-a056-0090c51916b0"/>
              <p:cNvSpPr/>
              <p:nvPr/>
            </p:nvSpPr>
            <p:spPr>
              <a:xfrm>
                <a:off x="660401" y="5332937"/>
                <a:ext cx="3210432" cy="60690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专业人员负责 “三资” 管理，保障管理的专业性。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3" name="Number5" descr="cec9a61d-fd00-4cec-a8c3-ec67735974da"/>
              <p:cNvSpPr txBox="true"/>
              <p:nvPr/>
            </p:nvSpPr>
            <p:spPr>
              <a:xfrm>
                <a:off x="3922305" y="5040550"/>
                <a:ext cx="639919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ctr" anchorCtr="fals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3200" b="1" i="0" u="none">
                    <a:latin typeface="Arial"/>
                  </a:rPr>
                  <a:t>05</a:t>
                </a:r>
                <a:endParaRPr lang="en-US" sz="3200" b="1" i="0" u="none">
                  <a:latin typeface="Arial"/>
                </a:endParaRPr>
              </a:p>
            </p:txBody>
          </p:sp>
          <p:sp>
            <p:nvSpPr>
              <p:cNvPr id="35" name="Icon5" descr="e7ed3421-b575-4c1a-bf20-4f14046714ef"/>
              <p:cNvSpPr/>
              <p:nvPr/>
            </p:nvSpPr>
            <p:spPr>
              <a:xfrm>
                <a:off x="5296427" y="5162948"/>
                <a:ext cx="363389" cy="472571"/>
              </a:xfrm>
              <a:custGeom>
                <a:avLst/>
                <a:gdLst>
                  <a:gd name="T0" fmla="*/ 3382 w 4133"/>
                  <a:gd name="T1" fmla="*/ 1250 h 5383"/>
                  <a:gd name="T2" fmla="*/ 2067 w 4133"/>
                  <a:gd name="T3" fmla="*/ 0 h 5383"/>
                  <a:gd name="T4" fmla="*/ 752 w 4133"/>
                  <a:gd name="T5" fmla="*/ 1250 h 5383"/>
                  <a:gd name="T6" fmla="*/ 0 w 4133"/>
                  <a:gd name="T7" fmla="*/ 1250 h 5383"/>
                  <a:gd name="T8" fmla="*/ 0 w 4133"/>
                  <a:gd name="T9" fmla="*/ 2508 h 5383"/>
                  <a:gd name="T10" fmla="*/ 250 w 4133"/>
                  <a:gd name="T11" fmla="*/ 2508 h 5383"/>
                  <a:gd name="T12" fmla="*/ 250 w 4133"/>
                  <a:gd name="T13" fmla="*/ 5383 h 5383"/>
                  <a:gd name="T14" fmla="*/ 1383 w 4133"/>
                  <a:gd name="T15" fmla="*/ 5383 h 5383"/>
                  <a:gd name="T16" fmla="*/ 1383 w 4133"/>
                  <a:gd name="T17" fmla="*/ 4267 h 5383"/>
                  <a:gd name="T18" fmla="*/ 2750 w 4133"/>
                  <a:gd name="T19" fmla="*/ 4267 h 5383"/>
                  <a:gd name="T20" fmla="*/ 2750 w 4133"/>
                  <a:gd name="T21" fmla="*/ 5383 h 5383"/>
                  <a:gd name="T22" fmla="*/ 3883 w 4133"/>
                  <a:gd name="T23" fmla="*/ 5383 h 5383"/>
                  <a:gd name="T24" fmla="*/ 3883 w 4133"/>
                  <a:gd name="T25" fmla="*/ 2508 h 5383"/>
                  <a:gd name="T26" fmla="*/ 4133 w 4133"/>
                  <a:gd name="T27" fmla="*/ 2508 h 5383"/>
                  <a:gd name="T28" fmla="*/ 4133 w 4133"/>
                  <a:gd name="T29" fmla="*/ 1250 h 5383"/>
                  <a:gd name="T30" fmla="*/ 3382 w 4133"/>
                  <a:gd name="T31" fmla="*/ 1250 h 5383"/>
                  <a:gd name="T32" fmla="*/ 1413 w 4133"/>
                  <a:gd name="T33" fmla="*/ 1345 h 5383"/>
                  <a:gd name="T34" fmla="*/ 2123 w 4133"/>
                  <a:gd name="T35" fmla="*/ 635 h 5383"/>
                  <a:gd name="T36" fmla="*/ 2408 w 4133"/>
                  <a:gd name="T37" fmla="*/ 635 h 5383"/>
                  <a:gd name="T38" fmla="*/ 2720 w 4133"/>
                  <a:gd name="T39" fmla="*/ 947 h 5383"/>
                  <a:gd name="T40" fmla="*/ 2720 w 4133"/>
                  <a:gd name="T41" fmla="*/ 1231 h 5383"/>
                  <a:gd name="T42" fmla="*/ 2010 w 4133"/>
                  <a:gd name="T43" fmla="*/ 1942 h 5383"/>
                  <a:gd name="T44" fmla="*/ 1726 w 4133"/>
                  <a:gd name="T45" fmla="*/ 1942 h 5383"/>
                  <a:gd name="T46" fmla="*/ 1413 w 4133"/>
                  <a:gd name="T47" fmla="*/ 1629 h 5383"/>
                  <a:gd name="T48" fmla="*/ 1413 w 4133"/>
                  <a:gd name="T49" fmla="*/ 1345 h 5383"/>
                  <a:gd name="T50" fmla="*/ 2750 w 4133"/>
                  <a:gd name="T51" fmla="*/ 3867 h 5383"/>
                  <a:gd name="T52" fmla="*/ 1383 w 4133"/>
                  <a:gd name="T53" fmla="*/ 3867 h 5383"/>
                  <a:gd name="T54" fmla="*/ 1383 w 4133"/>
                  <a:gd name="T55" fmla="*/ 3258 h 5383"/>
                  <a:gd name="T56" fmla="*/ 2750 w 4133"/>
                  <a:gd name="T57" fmla="*/ 3258 h 5383"/>
                  <a:gd name="T58" fmla="*/ 2750 w 4133"/>
                  <a:gd name="T59" fmla="*/ 3867 h 5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133" h="5383">
                    <a:moveTo>
                      <a:pt x="3382" y="1250"/>
                    </a:moveTo>
                    <a:cubicBezTo>
                      <a:pt x="3347" y="555"/>
                      <a:pt x="2770" y="0"/>
                      <a:pt x="2067" y="0"/>
                    </a:cubicBezTo>
                    <a:cubicBezTo>
                      <a:pt x="1363" y="0"/>
                      <a:pt x="787" y="555"/>
                      <a:pt x="752" y="1250"/>
                    </a:cubicBezTo>
                    <a:lnTo>
                      <a:pt x="0" y="1250"/>
                    </a:lnTo>
                    <a:lnTo>
                      <a:pt x="0" y="2508"/>
                    </a:lnTo>
                    <a:lnTo>
                      <a:pt x="250" y="2508"/>
                    </a:lnTo>
                    <a:lnTo>
                      <a:pt x="250" y="5383"/>
                    </a:lnTo>
                    <a:lnTo>
                      <a:pt x="1383" y="5383"/>
                    </a:lnTo>
                    <a:lnTo>
                      <a:pt x="1383" y="4267"/>
                    </a:lnTo>
                    <a:lnTo>
                      <a:pt x="2750" y="4267"/>
                    </a:lnTo>
                    <a:lnTo>
                      <a:pt x="2750" y="5383"/>
                    </a:lnTo>
                    <a:lnTo>
                      <a:pt x="3883" y="5383"/>
                    </a:lnTo>
                    <a:lnTo>
                      <a:pt x="3883" y="2508"/>
                    </a:lnTo>
                    <a:lnTo>
                      <a:pt x="4133" y="2508"/>
                    </a:lnTo>
                    <a:lnTo>
                      <a:pt x="4133" y="1250"/>
                    </a:lnTo>
                    <a:lnTo>
                      <a:pt x="3382" y="1250"/>
                    </a:lnTo>
                    <a:close/>
                    <a:moveTo>
                      <a:pt x="1413" y="1345"/>
                    </a:moveTo>
                    <a:lnTo>
                      <a:pt x="2123" y="635"/>
                    </a:lnTo>
                    <a:cubicBezTo>
                      <a:pt x="2202" y="713"/>
                      <a:pt x="2329" y="713"/>
                      <a:pt x="2408" y="635"/>
                    </a:cubicBezTo>
                    <a:lnTo>
                      <a:pt x="2720" y="947"/>
                    </a:lnTo>
                    <a:cubicBezTo>
                      <a:pt x="2642" y="1026"/>
                      <a:pt x="2642" y="1153"/>
                      <a:pt x="2720" y="1231"/>
                    </a:cubicBezTo>
                    <a:lnTo>
                      <a:pt x="2010" y="1942"/>
                    </a:lnTo>
                    <a:cubicBezTo>
                      <a:pt x="1931" y="1863"/>
                      <a:pt x="1804" y="1863"/>
                      <a:pt x="1726" y="1942"/>
                    </a:cubicBezTo>
                    <a:lnTo>
                      <a:pt x="1413" y="1629"/>
                    </a:lnTo>
                    <a:cubicBezTo>
                      <a:pt x="1492" y="1551"/>
                      <a:pt x="1492" y="1423"/>
                      <a:pt x="1413" y="1345"/>
                    </a:cubicBezTo>
                    <a:close/>
                    <a:moveTo>
                      <a:pt x="2750" y="3867"/>
                    </a:moveTo>
                    <a:lnTo>
                      <a:pt x="1383" y="3867"/>
                    </a:lnTo>
                    <a:lnTo>
                      <a:pt x="1383" y="3258"/>
                    </a:lnTo>
                    <a:lnTo>
                      <a:pt x="2750" y="3258"/>
                    </a:lnTo>
                    <a:lnTo>
                      <a:pt x="2750" y="386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50000">
                    <a:schemeClr val="accent1"/>
                  </a:gs>
                </a:gsLst>
                <a:lin ang="2700000" scaled="false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38866c82-e591-4b7f-b6a8-2acd2594295b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目录</a:t>
            </a:r>
            <a:endParaRPr lang="en-US" dirty="0"/>
          </a:p>
        </p:txBody>
      </p:sp>
      <p:sp>
        <p:nvSpPr>
          <p:cNvPr id="3" name="内容占位符 2" descr="1785a27d-6ba5-40aa-86d6-0ec48ae49a09"/>
          <p:cNvSpPr>
            <a:spLocks noGrp="true"/>
          </p:cNvSpPr>
          <p:nvPr>
            <p:ph sz="quarter" idx="1" hasCustomPrompt="true"/>
          </p:nvPr>
        </p:nvSpPr>
        <p:spPr/>
        <p:txBody>
          <a:bodyPr/>
          <a:lstStyle/>
          <a:p>
            <a:r>
              <a:rPr lang="zh-CN" altLang="en-US" dirty="0"/>
              <a:t>文件背景与目的</a:t>
            </a:r>
            <a:endParaRPr lang="en-US" dirty="0"/>
          </a:p>
          <a:p>
            <a:r>
              <a:rPr lang="zh-CN" altLang="en-US" dirty="0"/>
              <a:t>适用范围</a:t>
            </a:r>
            <a:endParaRPr lang="en-US" dirty="0"/>
          </a:p>
          <a:p>
            <a:r>
              <a:rPr lang="zh-CN" altLang="en-US" dirty="0"/>
              <a:t>“三资” 定义与所有权</a:t>
            </a:r>
            <a:endParaRPr lang="en-US" dirty="0"/>
          </a:p>
          <a:p>
            <a:r>
              <a:rPr lang="zh-CN" altLang="en-US" dirty="0"/>
              <a:t>管理责任划分</a:t>
            </a:r>
            <a:endParaRPr lang="en-US" dirty="0"/>
          </a:p>
          <a:p>
            <a:r>
              <a:rPr lang="zh-CN" altLang="en-US" dirty="0"/>
              <a:t>“三资” 委托代理制度</a:t>
            </a:r>
            <a:endParaRPr lang="en-US" dirty="0"/>
          </a:p>
          <a:p>
            <a:r>
              <a:rPr lang="zh-CN" altLang="en-US" dirty="0"/>
              <a:t>岗位职责明确</a:t>
            </a:r>
            <a:endParaRPr lang="en-US" dirty="0"/>
          </a:p>
          <a:p>
            <a:r>
              <a:rPr lang="zh-CN" altLang="en-US" dirty="0"/>
              <a:t>账户与资金管理</a:t>
            </a:r>
            <a:endParaRPr lang="en-US" dirty="0"/>
          </a:p>
          <a:p>
            <a:r>
              <a:rPr lang="zh-CN" altLang="en-US" dirty="0"/>
              <a:t>资产、资源管理</a:t>
            </a:r>
            <a:endParaRPr lang="en-US" dirty="0"/>
          </a:p>
          <a:p>
            <a:r>
              <a:rPr lang="zh-CN" altLang="en-US" dirty="0"/>
              <a:t>债权债务管理</a:t>
            </a:r>
            <a:endParaRPr lang="en-US" dirty="0"/>
          </a:p>
          <a:p>
            <a:r>
              <a:rPr lang="zh-CN" altLang="en-US" dirty="0"/>
              <a:t>民主监督强化</a:t>
            </a:r>
            <a:endParaRPr lang="en-US" dirty="0"/>
          </a:p>
          <a:p>
            <a:r>
              <a:rPr lang="zh-CN" altLang="en-US" dirty="0"/>
              <a:t>合同档案管理</a:t>
            </a:r>
            <a:endParaRPr lang="en-US" dirty="0"/>
          </a:p>
          <a:p>
            <a:r>
              <a:rPr lang="zh-CN" altLang="en-US" dirty="0"/>
              <a:t>监督检查与责任追究</a:t>
            </a:r>
            <a:endParaRPr lang="en-US" dirty="0"/>
          </a:p>
          <a:p>
            <a:r>
              <a:rPr lang="zh-CN" altLang="en-US" dirty="0"/>
              <a:t>附则说明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审核责任划分</a:t>
            </a:r>
            <a:endParaRPr lang="en-US" dirty="0"/>
          </a:p>
        </p:txBody>
      </p:sp>
      <p:grpSp>
        <p:nvGrpSpPr>
          <p:cNvPr id="3" name="54707239-7405-40ce-965d-fe0a578b7eac.source.5.zh-Hans.pptx" descr="770ff40a-aeff-44be-995b-43b106e5a54a"/>
          <p:cNvGrpSpPr/>
          <p:nvPr/>
        </p:nvGrpSpPr>
        <p:grpSpPr>
          <a:xfrm>
            <a:off x="660400" y="1130300"/>
            <a:ext cx="10824957" cy="4974824"/>
            <a:chOff x="660400" y="1130300"/>
            <a:chExt cx="10824957" cy="4974824"/>
          </a:xfrm>
        </p:grpSpPr>
        <p:grpSp>
          <p:nvGrpSpPr>
            <p:cNvPr id="43" name="组合 42" descr="f2866a75-6d4a-4d56-aaf1-dc0ea205ec56"/>
            <p:cNvGrpSpPr>
              <a:grpSpLocks noChangeAspect="true"/>
            </p:cNvGrpSpPr>
            <p:nvPr/>
          </p:nvGrpSpPr>
          <p:grpSpPr>
            <a:xfrm>
              <a:off x="660400" y="3039089"/>
              <a:ext cx="3407040" cy="1301023"/>
              <a:chOff x="3217731" y="1988607"/>
              <a:chExt cx="5743839" cy="2659593"/>
            </a:xfrm>
          </p:grpSpPr>
          <p:sp>
            <p:nvSpPr>
              <p:cNvPr id="44" name="ComponentBackground1" descr="c1a23334-5bbb-4c38-86f5-df0efca7ce82"/>
              <p:cNvSpPr/>
              <p:nvPr/>
            </p:nvSpPr>
            <p:spPr>
              <a:xfrm>
                <a:off x="3217731" y="2616200"/>
                <a:ext cx="5743839" cy="2032000"/>
              </a:xfrm>
              <a:prstGeom prst="roundRect">
                <a:avLst>
                  <a:gd name="adj" fmla="val 17510"/>
                </a:avLst>
              </a:prstGeom>
              <a:gradFill flip="none" rotWithShape="true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bg1"/>
                  </a:gs>
                </a:gsLst>
                <a:lin ang="16200000" scaled="true"/>
                <a:tileRect/>
              </a:gradFill>
              <a:ln w="12700" cap="rnd">
                <a:gradFill>
                  <a:gsLst>
                    <a:gs pos="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/>
                    </a:gs>
                  </a:gsLst>
                  <a:lin ang="5400000" scaled="true"/>
                </a:gradFill>
                <a:prstDash val="solid"/>
                <a:round/>
              </a:ln>
              <a:effectLst>
                <a:outerShdw blurRad="127000" dist="50800" dir="5400000" algn="ctr" rotWithShape="0">
                  <a:schemeClr val="accent1">
                    <a:lumMod val="75000"/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false" anchor="ctr" anchorCtr="false" forceAA="false" compatLnSpc="true">
                <a:normAutofit/>
              </a:bodyPr>
              <a:lstStyle/>
              <a:p>
                <a:pPr algn="r"/>
              </a:p>
            </p:txBody>
          </p:sp>
          <p:grpSp>
            <p:nvGrpSpPr>
              <p:cNvPr id="45" name="组合 4" descr="9357925f-c5a9-45df-b8cc-5803ff0509d9"/>
              <p:cNvGrpSpPr/>
              <p:nvPr/>
            </p:nvGrpSpPr>
            <p:grpSpPr>
              <a:xfrm>
                <a:off x="3524250" y="1988607"/>
                <a:ext cx="5105258" cy="2522098"/>
                <a:chOff x="4257185" y="934027"/>
                <a:chExt cx="5105258" cy="2522098"/>
              </a:xfrm>
            </p:grpSpPr>
            <p:sp>
              <p:nvSpPr>
                <p:cNvPr id="46" name="Text1" descr="2ec00df5-b829-4adf-a32c-fb867944d93a"/>
                <p:cNvSpPr/>
                <p:nvPr/>
              </p:nvSpPr>
              <p:spPr>
                <a:xfrm>
                  <a:off x="4257185" y="2219227"/>
                  <a:ext cx="5105258" cy="123689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false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en-US" sz="1200" b="0" i="0" u="none">
                      <a:solidFill>
                        <a:srgbClr val="000000"/>
                      </a:solidFill>
                      <a:ea typeface="微软雅黑"/>
                    </a:rPr>
                    <a:t>负责程序性审核，对票据合法性和账务处理正确性负责。</a:t>
                  </a:r>
                  <a:endParaRPr lang="en-US" sz="1200" b="0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  <p:sp>
              <p:nvSpPr>
                <p:cNvPr id="47" name="Bullet1" descr="e7501827-4d3d-43a7-aa26-7b8b1a0d15a8"/>
                <p:cNvSpPr txBox="true"/>
                <p:nvPr/>
              </p:nvSpPr>
              <p:spPr bwMode="auto">
                <a:xfrm>
                  <a:off x="4257185" y="934027"/>
                  <a:ext cx="5105258" cy="1014106"/>
                </a:xfrm>
                <a:prstGeom prst="roundRect">
                  <a:avLst>
                    <a:gd name="adj" fmla="val 50000"/>
                  </a:avLst>
                </a:prstGeom>
                <a:gradFill flip="none" rotWithShape="true">
                  <a:gsLst>
                    <a:gs pos="0">
                      <a:schemeClr val="accent1"/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13500000" scaled="true"/>
                  <a:tileRect/>
                </a:gradFill>
                <a:ln w="9525">
                  <a:noFill/>
                  <a:miter lim="800000"/>
                </a:ln>
              </p:spPr>
              <p:txBody>
                <a:bodyPr wrap="square" lIns="91440" tIns="45720" rIns="91440" bIns="45720" anchor="ctr" anchorCtr="false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sz="1800" b="1" i="0" u="none">
                      <a:solidFill>
                        <a:srgbClr val="FFFFFF"/>
                      </a:solidFill>
                      <a:ea typeface="微软雅黑"/>
                    </a:rPr>
                    <a:t>服务中心</a:t>
                  </a:r>
                  <a:endParaRPr lang="en-US" sz="1800" b="1" i="0" u="none">
                    <a:solidFill>
                      <a:srgbClr val="FFFFFF"/>
                    </a:solidFill>
                    <a:ea typeface="微软雅黑"/>
                  </a:endParaRPr>
                </a:p>
              </p:txBody>
            </p:sp>
          </p:grpSp>
        </p:grpSp>
        <p:grpSp>
          <p:nvGrpSpPr>
            <p:cNvPr id="48" name="组合 47" descr="2f12a54d-b68c-49e5-b425-bce893805998"/>
            <p:cNvGrpSpPr>
              <a:grpSpLocks noChangeAspect="true"/>
            </p:cNvGrpSpPr>
            <p:nvPr/>
          </p:nvGrpSpPr>
          <p:grpSpPr>
            <a:xfrm>
              <a:off x="2503715" y="4804101"/>
              <a:ext cx="3407041" cy="1301023"/>
              <a:chOff x="3217731" y="1988607"/>
              <a:chExt cx="5743839" cy="2659593"/>
            </a:xfrm>
          </p:grpSpPr>
          <p:sp>
            <p:nvSpPr>
              <p:cNvPr id="49" name="ComponentBackground2" descr="46c230ee-2f65-44b2-8035-4d718db60b25"/>
              <p:cNvSpPr/>
              <p:nvPr/>
            </p:nvSpPr>
            <p:spPr>
              <a:xfrm>
                <a:off x="3217731" y="2616200"/>
                <a:ext cx="5743839" cy="2032000"/>
              </a:xfrm>
              <a:prstGeom prst="roundRect">
                <a:avLst>
                  <a:gd name="adj" fmla="val 17510"/>
                </a:avLst>
              </a:prstGeom>
              <a:gradFill flip="none" rotWithShape="true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100000">
                    <a:schemeClr val="bg1"/>
                  </a:gs>
                </a:gsLst>
                <a:lin ang="16200000" scaled="true"/>
                <a:tileRect/>
              </a:gradFill>
              <a:ln w="12700" cap="rnd">
                <a:gradFill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100000">
                      <a:schemeClr val="accent2"/>
                    </a:gs>
                  </a:gsLst>
                  <a:lin ang="5400000" scaled="true"/>
                </a:gradFill>
                <a:prstDash val="solid"/>
                <a:round/>
              </a:ln>
              <a:effectLst>
                <a:outerShdw blurRad="127000" dist="50800" dir="5400000" algn="ctr" rotWithShape="0">
                  <a:schemeClr val="accent2">
                    <a:lumMod val="75000"/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false" anchor="ctr" anchorCtr="false" forceAA="false" compatLnSpc="true">
                <a:normAutofit/>
              </a:bodyPr>
              <a:lstStyle/>
              <a:p>
                <a:pPr algn="r"/>
              </a:p>
            </p:txBody>
          </p:sp>
          <p:grpSp>
            <p:nvGrpSpPr>
              <p:cNvPr id="50" name="组合 4" descr="5c2c038a-30b2-440e-af25-374c9bd71ba2"/>
              <p:cNvGrpSpPr/>
              <p:nvPr/>
            </p:nvGrpSpPr>
            <p:grpSpPr>
              <a:xfrm>
                <a:off x="3524250" y="1988607"/>
                <a:ext cx="5105258" cy="2522098"/>
                <a:chOff x="4257185" y="934027"/>
                <a:chExt cx="5105258" cy="2522098"/>
              </a:xfrm>
            </p:grpSpPr>
            <p:sp>
              <p:nvSpPr>
                <p:cNvPr id="51" name="Text2" descr="6fb1160c-49fe-47b1-98cc-fd495decd9c6"/>
                <p:cNvSpPr/>
                <p:nvPr/>
              </p:nvSpPr>
              <p:spPr>
                <a:xfrm>
                  <a:off x="4257185" y="2219227"/>
                  <a:ext cx="5105258" cy="123689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false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en-US" sz="1200" b="0" i="0" u="none">
                      <a:solidFill>
                        <a:srgbClr val="000000"/>
                      </a:solidFill>
                      <a:ea typeface="微软雅黑"/>
                    </a:rPr>
                    <a:t>负责财务报账，按规定产生和履行职责。</a:t>
                  </a:r>
                  <a:endParaRPr lang="en-US" sz="1200" b="0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  <p:sp>
              <p:nvSpPr>
                <p:cNvPr id="52" name="Bullet2" descr="db9bb978-2a47-4e7f-a92e-33143f9dfe45"/>
                <p:cNvSpPr txBox="true"/>
                <p:nvPr/>
              </p:nvSpPr>
              <p:spPr bwMode="auto">
                <a:xfrm>
                  <a:off x="4257185" y="934027"/>
                  <a:ext cx="5105258" cy="1014106"/>
                </a:xfrm>
                <a:prstGeom prst="roundRect">
                  <a:avLst>
                    <a:gd name="adj" fmla="val 50000"/>
                  </a:avLst>
                </a:prstGeom>
                <a:gradFill flip="none" rotWithShape="true"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3500000" scaled="true"/>
                  <a:tileRect/>
                </a:gradFill>
                <a:ln w="9525">
                  <a:noFill/>
                  <a:miter lim="800000"/>
                </a:ln>
              </p:spPr>
              <p:txBody>
                <a:bodyPr wrap="square" lIns="91440" tIns="45720" rIns="91440" bIns="45720" anchor="ctr" anchorCtr="false">
                  <a:normAutofit lnSpcReduction="10000"/>
                </a:bodyPr>
                <a:lstStyle>
                  <a:defPPr>
                    <a:defRPr lang="en-US"/>
                  </a:defPPr>
                  <a:lvl1pPr algn="ctr">
                    <a:spcBef>
                      <a:spcPct val="0"/>
                    </a:spcBef>
                    <a:buFontTx/>
                    <a:buNone/>
                    <a:defRPr b="1">
                      <a:solidFill>
                        <a:srgbClr val="FFFFFF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sz="1800" b="1" i="0" u="none">
                      <a:solidFill>
                        <a:srgbClr val="FFFFFF"/>
                      </a:solidFill>
                      <a:ea typeface="微软雅黑"/>
                    </a:rPr>
                    <a:t>村（社���）报账员</a:t>
                  </a:r>
                  <a:endParaRPr lang="en-US" sz="1800" b="1" i="0" u="none">
                    <a:solidFill>
                      <a:srgbClr val="FFFFFF"/>
                    </a:solidFill>
                    <a:ea typeface="微软雅黑"/>
                  </a:endParaRPr>
                </a:p>
              </p:txBody>
            </p:sp>
          </p:grpSp>
        </p:grpSp>
        <p:grpSp>
          <p:nvGrpSpPr>
            <p:cNvPr id="53" name="组合 7" descr="ea1e8e92-21ba-4428-9bfc-335eedf4eb3f"/>
            <p:cNvGrpSpPr>
              <a:grpSpLocks noChangeAspect="true"/>
            </p:cNvGrpSpPr>
            <p:nvPr/>
          </p:nvGrpSpPr>
          <p:grpSpPr>
            <a:xfrm>
              <a:off x="4369359" y="3039089"/>
              <a:ext cx="3407040" cy="1301023"/>
              <a:chOff x="3217731" y="1988607"/>
              <a:chExt cx="5743839" cy="2659593"/>
            </a:xfrm>
          </p:grpSpPr>
          <p:sp>
            <p:nvSpPr>
              <p:cNvPr id="54" name="ComponentBackground3" descr="fa01974b-d147-4c1a-9a7f-49af4d74bf13"/>
              <p:cNvSpPr/>
              <p:nvPr/>
            </p:nvSpPr>
            <p:spPr>
              <a:xfrm>
                <a:off x="3217731" y="2616200"/>
                <a:ext cx="5743839" cy="2032000"/>
              </a:xfrm>
              <a:prstGeom prst="roundRect">
                <a:avLst>
                  <a:gd name="adj" fmla="val 17510"/>
                </a:avLst>
              </a:prstGeom>
              <a:gradFill flip="none" rotWithShape="true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bg1"/>
                  </a:gs>
                </a:gsLst>
                <a:lin ang="16200000" scaled="true"/>
                <a:tileRect/>
              </a:gradFill>
              <a:ln w="12700" cap="rnd">
                <a:gradFill>
                  <a:gsLst>
                    <a:gs pos="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/>
                    </a:gs>
                  </a:gsLst>
                  <a:lin ang="5400000" scaled="true"/>
                </a:gradFill>
                <a:prstDash val="solid"/>
                <a:round/>
              </a:ln>
              <a:effectLst>
                <a:outerShdw blurRad="127000" dist="50800" dir="5400000" algn="ctr" rotWithShape="0">
                  <a:schemeClr val="accent1">
                    <a:lumMod val="75000"/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false" anchor="ctr" anchorCtr="false" forceAA="false" compatLnSpc="true">
                <a:normAutofit/>
              </a:bodyPr>
              <a:lstStyle/>
              <a:p>
                <a:pPr algn="r"/>
              </a:p>
            </p:txBody>
          </p:sp>
          <p:grpSp>
            <p:nvGrpSpPr>
              <p:cNvPr id="55" name="组合 4" descr="59e06cc1-a146-46a2-987c-b719b1bf0f5b"/>
              <p:cNvGrpSpPr/>
              <p:nvPr/>
            </p:nvGrpSpPr>
            <p:grpSpPr>
              <a:xfrm>
                <a:off x="3524250" y="1988607"/>
                <a:ext cx="5105258" cy="2522098"/>
                <a:chOff x="4257185" y="934027"/>
                <a:chExt cx="5105258" cy="2522098"/>
              </a:xfrm>
            </p:grpSpPr>
            <p:sp>
              <p:nvSpPr>
                <p:cNvPr id="56" name="Text3" descr="796c6d71-54b8-43ec-9037-7638ba5e6764"/>
                <p:cNvSpPr/>
                <p:nvPr/>
              </p:nvSpPr>
              <p:spPr>
                <a:xfrm>
                  <a:off x="4257185" y="2219227"/>
                  <a:ext cx="5105258" cy="123689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false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en-US" sz="1200" b="0" i="0" u="none">
                      <a:solidFill>
                        <a:srgbClr val="000000"/>
                      </a:solidFill>
                      <a:ea typeface="微软雅黑"/>
                    </a:rPr>
                    <a:t>全面监督财务工作，审核收支凭证、参与制度制定等。</a:t>
                  </a:r>
                  <a:endParaRPr lang="en-US" sz="1200" b="0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  <p:sp>
              <p:nvSpPr>
                <p:cNvPr id="57" name="Bullet3" descr="f8e2346e-d777-4342-906f-b1f383aa0769"/>
                <p:cNvSpPr txBox="true"/>
                <p:nvPr/>
              </p:nvSpPr>
              <p:spPr bwMode="auto">
                <a:xfrm>
                  <a:off x="4257185" y="934027"/>
                  <a:ext cx="5105258" cy="1014106"/>
                </a:xfrm>
                <a:prstGeom prst="roundRect">
                  <a:avLst>
                    <a:gd name="adj" fmla="val 50000"/>
                  </a:avLst>
                </a:prstGeom>
                <a:gradFill flip="none" rotWithShape="true">
                  <a:gsLst>
                    <a:gs pos="0">
                      <a:schemeClr val="accent1"/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13500000" scaled="true"/>
                  <a:tileRect/>
                </a:gradFill>
                <a:ln w="9525">
                  <a:noFill/>
                  <a:miter lim="800000"/>
                </a:ln>
              </p:spPr>
              <p:txBody>
                <a:bodyPr wrap="square" lIns="91440" tIns="45720" rIns="91440" bIns="45720" anchor="ctr" anchorCtr="false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sz="1800" b="1" i="0" u="none">
                      <a:solidFill>
                        <a:srgbClr val="FFFFFF"/>
                      </a:solidFill>
                      <a:ea typeface="微软雅黑"/>
                    </a:rPr>
                    <a:t>村（居）务监督委员会</a:t>
                  </a:r>
                  <a:endParaRPr lang="en-US" sz="1800" b="1" i="0" u="none">
                    <a:solidFill>
                      <a:srgbClr val="FFFFFF"/>
                    </a:solidFill>
                    <a:ea typeface="微软雅黑"/>
                  </a:endParaRPr>
                </a:p>
              </p:txBody>
            </p:sp>
          </p:grpSp>
        </p:grpSp>
        <p:grpSp>
          <p:nvGrpSpPr>
            <p:cNvPr id="58" name="组合 7" descr="04594ed2-ff50-4476-bbad-a9ac12442143"/>
            <p:cNvGrpSpPr>
              <a:grpSpLocks noChangeAspect="true"/>
            </p:cNvGrpSpPr>
            <p:nvPr/>
          </p:nvGrpSpPr>
          <p:grpSpPr>
            <a:xfrm>
              <a:off x="6212674" y="4804101"/>
              <a:ext cx="3407041" cy="1301023"/>
              <a:chOff x="3217731" y="1988607"/>
              <a:chExt cx="5743839" cy="2659593"/>
            </a:xfrm>
          </p:grpSpPr>
          <p:sp>
            <p:nvSpPr>
              <p:cNvPr id="59" name="ComponentBackground4" descr="fab09660-6f11-4612-91ee-d54958df3dc8"/>
              <p:cNvSpPr/>
              <p:nvPr/>
            </p:nvSpPr>
            <p:spPr>
              <a:xfrm>
                <a:off x="3217731" y="2616200"/>
                <a:ext cx="5743839" cy="2032000"/>
              </a:xfrm>
              <a:prstGeom prst="roundRect">
                <a:avLst>
                  <a:gd name="adj" fmla="val 17510"/>
                </a:avLst>
              </a:prstGeom>
              <a:gradFill flip="none" rotWithShape="true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100000">
                    <a:schemeClr val="bg1"/>
                  </a:gs>
                </a:gsLst>
                <a:lin ang="16200000" scaled="true"/>
                <a:tileRect/>
              </a:gradFill>
              <a:ln w="12700" cap="rnd">
                <a:gradFill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100000">
                      <a:schemeClr val="accent2"/>
                    </a:gs>
                  </a:gsLst>
                  <a:lin ang="5400000" scaled="true"/>
                </a:gradFill>
                <a:prstDash val="solid"/>
                <a:round/>
              </a:ln>
              <a:effectLst>
                <a:outerShdw blurRad="127000" dist="50800" dir="5400000" algn="ctr" rotWithShape="0">
                  <a:schemeClr val="accent2">
                    <a:lumMod val="75000"/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false" anchor="ctr" anchorCtr="false" forceAA="false" compatLnSpc="true">
                <a:normAutofit/>
              </a:bodyPr>
              <a:lstStyle/>
              <a:p>
                <a:pPr algn="r"/>
              </a:p>
            </p:txBody>
          </p:sp>
          <p:grpSp>
            <p:nvGrpSpPr>
              <p:cNvPr id="60" name="组合 4" descr="d1723357-ac4b-48fb-b532-4c96beccc84a"/>
              <p:cNvGrpSpPr/>
              <p:nvPr/>
            </p:nvGrpSpPr>
            <p:grpSpPr>
              <a:xfrm>
                <a:off x="3524250" y="1988607"/>
                <a:ext cx="5105258" cy="2522098"/>
                <a:chOff x="4257185" y="934027"/>
                <a:chExt cx="5105258" cy="2522098"/>
              </a:xfrm>
            </p:grpSpPr>
            <p:sp>
              <p:nvSpPr>
                <p:cNvPr id="61" name="Text4" descr="bbf48189-c7de-48b1-b5f0-1960286b89de"/>
                <p:cNvSpPr/>
                <p:nvPr/>
              </p:nvSpPr>
              <p:spPr>
                <a:xfrm>
                  <a:off x="4257185" y="2219227"/>
                  <a:ext cx="5105258" cy="123689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false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en-US" sz="1200" b="0" i="0" u="none">
                      <a:solidFill>
                        <a:srgbClr val="000000"/>
                      </a:solidFill>
                      <a:ea typeface="微软雅黑"/>
                    </a:rPr>
                    <a:t>形成相互制约、相互监督的机制，防止违规操作。</a:t>
                  </a:r>
                  <a:endParaRPr lang="en-US" sz="1200" b="0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  <p:sp>
              <p:nvSpPr>
                <p:cNvPr id="62" name="Bullet4" descr="15e84c4d-06ba-4b76-b113-7470d3d35271"/>
                <p:cNvSpPr txBox="true"/>
                <p:nvPr/>
              </p:nvSpPr>
              <p:spPr bwMode="auto">
                <a:xfrm>
                  <a:off x="4257185" y="934027"/>
                  <a:ext cx="5105258" cy="1014106"/>
                </a:xfrm>
                <a:prstGeom prst="roundRect">
                  <a:avLst>
                    <a:gd name="adj" fmla="val 50000"/>
                  </a:avLst>
                </a:prstGeom>
                <a:gradFill flip="none" rotWithShape="true"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3500000" scaled="true"/>
                  <a:tileRect/>
                </a:gradFill>
                <a:ln w="9525">
                  <a:noFill/>
                  <a:miter lim="800000"/>
                </a:ln>
              </p:spPr>
              <p:txBody>
                <a:bodyPr wrap="square" lIns="91440" tIns="45720" rIns="91440" bIns="45720" anchor="ctr" anchorCtr="false">
                  <a:normAutofit lnSpcReduction="10000"/>
                </a:bodyPr>
                <a:lstStyle>
                  <a:defPPr>
                    <a:defRPr lang="en-US"/>
                  </a:defPPr>
                  <a:lvl1pPr algn="ctr">
                    <a:spcBef>
                      <a:spcPct val="0"/>
                    </a:spcBef>
                    <a:buFontTx/>
                    <a:buNone/>
                    <a:defRPr b="1">
                      <a:solidFill>
                        <a:srgbClr val="FFFFFF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sz="1800" b="1" i="0" u="none">
                      <a:solidFill>
                        <a:srgbClr val="FFFFFF"/>
                      </a:solidFill>
                      <a:ea typeface="微软雅黑"/>
                    </a:rPr>
                    <a:t>相互制约</a:t>
                  </a:r>
                  <a:endParaRPr lang="en-US" sz="1800" b="1" i="0" u="none">
                    <a:solidFill>
                      <a:srgbClr val="FFFFFF"/>
                    </a:solidFill>
                    <a:ea typeface="微软雅黑"/>
                  </a:endParaRPr>
                </a:p>
              </p:txBody>
            </p:sp>
          </p:grpSp>
        </p:grpSp>
        <p:grpSp>
          <p:nvGrpSpPr>
            <p:cNvPr id="63" name="组合 7" descr="525059d3-c613-41c4-952a-1721c5f5d361"/>
            <p:cNvGrpSpPr>
              <a:grpSpLocks noChangeAspect="true"/>
            </p:cNvGrpSpPr>
            <p:nvPr/>
          </p:nvGrpSpPr>
          <p:grpSpPr>
            <a:xfrm>
              <a:off x="8078317" y="3039089"/>
              <a:ext cx="3407040" cy="1301023"/>
              <a:chOff x="3217731" y="1988607"/>
              <a:chExt cx="5743839" cy="2659593"/>
            </a:xfrm>
          </p:grpSpPr>
          <p:sp>
            <p:nvSpPr>
              <p:cNvPr id="64" name="ComponentBackground5" descr="442acb37-8fd3-4c42-a754-eed164837f48"/>
              <p:cNvSpPr/>
              <p:nvPr/>
            </p:nvSpPr>
            <p:spPr>
              <a:xfrm>
                <a:off x="3217731" y="2616200"/>
                <a:ext cx="5743839" cy="2032000"/>
              </a:xfrm>
              <a:prstGeom prst="roundRect">
                <a:avLst>
                  <a:gd name="adj" fmla="val 17510"/>
                </a:avLst>
              </a:prstGeom>
              <a:gradFill flip="none" rotWithShape="true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bg1"/>
                  </a:gs>
                </a:gsLst>
                <a:lin ang="16200000" scaled="true"/>
                <a:tileRect/>
              </a:gradFill>
              <a:ln w="12700" cap="rnd">
                <a:gradFill>
                  <a:gsLst>
                    <a:gs pos="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/>
                    </a:gs>
                  </a:gsLst>
                  <a:lin ang="5400000" scaled="true"/>
                </a:gradFill>
                <a:prstDash val="solid"/>
                <a:round/>
              </a:ln>
              <a:effectLst>
                <a:outerShdw blurRad="127000" dist="50800" dir="5400000" algn="ctr" rotWithShape="0">
                  <a:schemeClr val="accent1">
                    <a:lumMod val="75000"/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false" anchor="ctr" anchorCtr="false" forceAA="false" compatLnSpc="true">
                <a:normAutofit/>
              </a:bodyPr>
              <a:lstStyle/>
              <a:p>
                <a:pPr algn="r"/>
              </a:p>
            </p:txBody>
          </p:sp>
          <p:grpSp>
            <p:nvGrpSpPr>
              <p:cNvPr id="65" name="组合 64" descr="dd268283-8402-4cc4-a9a1-e1544c6e9660"/>
              <p:cNvGrpSpPr/>
              <p:nvPr/>
            </p:nvGrpSpPr>
            <p:grpSpPr>
              <a:xfrm>
                <a:off x="3524250" y="1988607"/>
                <a:ext cx="5105258" cy="2522098"/>
                <a:chOff x="4257185" y="934027"/>
                <a:chExt cx="5105258" cy="2522098"/>
              </a:xfrm>
            </p:grpSpPr>
            <p:sp>
              <p:nvSpPr>
                <p:cNvPr id="66" name="Text5" descr="e3a2bac1-6442-40d8-88d1-37cddc23accc"/>
                <p:cNvSpPr/>
                <p:nvPr/>
              </p:nvSpPr>
              <p:spPr>
                <a:xfrm>
                  <a:off x="4257185" y="2219227"/>
                  <a:ext cx="5105258" cy="123689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false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en-US" sz="1200" b="0" i="0" u="none">
                      <a:solidFill>
                        <a:srgbClr val="000000"/>
                      </a:solidFill>
                      <a:ea typeface="微软雅黑"/>
                    </a:rPr>
                    <a:t>有效防止不合理开支和违规行为的发生。</a:t>
                  </a:r>
                  <a:endParaRPr lang="en-US" sz="1200" b="0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  <p:sp>
              <p:nvSpPr>
                <p:cNvPr id="67" name="Bullet5" descr="093e77cc-1100-4b32-a978-f8744f9874bc"/>
                <p:cNvSpPr txBox="true"/>
                <p:nvPr/>
              </p:nvSpPr>
              <p:spPr bwMode="auto">
                <a:xfrm>
                  <a:off x="4257185" y="934027"/>
                  <a:ext cx="5105258" cy="1014106"/>
                </a:xfrm>
                <a:prstGeom prst="roundRect">
                  <a:avLst>
                    <a:gd name="adj" fmla="val 50000"/>
                  </a:avLst>
                </a:prstGeom>
                <a:gradFill flip="none" rotWithShape="true">
                  <a:gsLst>
                    <a:gs pos="0">
                      <a:schemeClr val="accent1"/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13500000" scaled="true"/>
                  <a:tileRect/>
                </a:gradFill>
                <a:ln w="9525">
                  <a:noFill/>
                  <a:miter lim="800000"/>
                </a:ln>
              </p:spPr>
              <p:txBody>
                <a:bodyPr wrap="square" lIns="91440" tIns="45720" rIns="91440" bIns="45720" anchor="ctr" anchorCtr="false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sz="1800" b="1" i="0" u="none">
                      <a:solidFill>
                        <a:srgbClr val="FFFFFF"/>
                      </a:solidFill>
                      <a:ea typeface="微软雅黑"/>
                    </a:rPr>
                    <a:t>防止违规</a:t>
                  </a:r>
                  <a:endParaRPr lang="en-US" sz="1800" b="1" i="0" u="none">
                    <a:solidFill>
                      <a:srgbClr val="FFFFFF"/>
                    </a:solidFill>
                    <a:ea typeface="微软雅黑"/>
                  </a:endParaRPr>
                </a:p>
              </p:txBody>
            </p:sp>
          </p:grpSp>
        </p:grpSp>
        <p:sp>
          <p:nvSpPr>
            <p:cNvPr id="68" name="Title" descr="5bc29755-4d87-4b15-985b-e4a2d00f8661"/>
            <p:cNvSpPr/>
            <p:nvPr/>
          </p:nvSpPr>
          <p:spPr>
            <a:xfrm>
              <a:off x="2362462" y="1130300"/>
              <a:ext cx="7485002" cy="1009051"/>
            </a:xfrm>
            <a:prstGeom prst="roundRect">
              <a:avLst>
                <a:gd name="adj" fmla="val 50000"/>
              </a:avLst>
            </a:prstGeom>
            <a:gradFill flip="none" rotWithShape="true">
              <a:gsLst>
                <a:gs pos="0">
                  <a:schemeClr val="accent1">
                    <a:lumMod val="45000"/>
                    <a:lumOff val="55000"/>
                  </a:schemeClr>
                </a:gs>
                <a:gs pos="71000">
                  <a:schemeClr val="accent1"/>
                </a:gs>
              </a:gsLst>
              <a:lin ang="2700000" scaled="true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 anchorCtr="false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FFFFFF"/>
                  </a:solidFill>
                  <a:ea typeface="微软雅黑"/>
                </a:rPr>
                <a:t>明确不同主体的审核责任</a:t>
              </a:r>
              <a:endParaRPr lang="en-US" sz="2400" b="1" i="0" u="none">
                <a:solidFill>
                  <a:srgbClr val="FFFFFF"/>
                </a:solidFill>
                <a:ea typeface="微软雅黑"/>
              </a:endParaRPr>
            </a:p>
          </p:txBody>
        </p:sp>
        <p:sp>
          <p:nvSpPr>
            <p:cNvPr id="69" name="右大括号 68" descr="f1295d0b-28c0-47c1-8c02-51dfa3a8ad95"/>
            <p:cNvSpPr/>
            <p:nvPr/>
          </p:nvSpPr>
          <p:spPr>
            <a:xfrm rot="16200000">
              <a:off x="5703032" y="-1199761"/>
              <a:ext cx="899737" cy="7577960"/>
            </a:xfrm>
            <a:prstGeom prst="rightBrace">
              <a:avLst>
                <a:gd name="adj1" fmla="val 86689"/>
                <a:gd name="adj2" fmla="val 50000"/>
              </a:avLst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4" name="右大括号 3" descr="76924ca2-234c-41fc-bea1-a0a42531ccc1"/>
            <p:cNvSpPr/>
            <p:nvPr/>
          </p:nvSpPr>
          <p:spPr>
            <a:xfrm rot="16200000">
              <a:off x="5920906" y="2646690"/>
              <a:ext cx="463989" cy="3850832"/>
            </a:xfrm>
            <a:prstGeom prst="rightBrace">
              <a:avLst>
                <a:gd name="adj1" fmla="val 86689"/>
                <a:gd name="adj2" fmla="val 50000"/>
              </a:avLst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197b7054-a3ac-4163-9fd0-139cf275b3e5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账户与资金管理</a:t>
            </a:r>
            <a:endParaRPr lang="en-US" dirty="0"/>
          </a:p>
        </p:txBody>
      </p:sp>
      <p:sp>
        <p:nvSpPr>
          <p:cNvPr id="25" name="文本占位符 24" descr="895a480c-04ef-4d8a-829c-b9ec2e6bcc05"/>
          <p:cNvSpPr>
            <a:spLocks noGrp="true"/>
          </p:cNvSpPr>
          <p:nvPr>
            <p:ph type="body" sz="quarter" idx="1" hasCustomPrompt="true"/>
          </p:nvPr>
        </p:nvSpPr>
        <p:spPr/>
        <p:txBody>
          <a:bodyPr/>
          <a:lstStyle/>
          <a:p>
            <a:r>
              <a:rPr lang="zh-CN" altLang="en-US" dirty="0"/>
              <a:t>规范账户开设和资金收支的管理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账户管理</a:t>
            </a:r>
            <a:endParaRPr lang="en-US" dirty="0"/>
          </a:p>
        </p:txBody>
      </p:sp>
      <p:grpSp>
        <p:nvGrpSpPr>
          <p:cNvPr id="22" name="f0b76848-eddc-4d4d-b1d4-bb0cd76e2f6d.source.5.zh-Hans.pptx" descr="815ac981-8582-44bd-820d-941f16e00557"/>
          <p:cNvGrpSpPr/>
          <p:nvPr/>
        </p:nvGrpSpPr>
        <p:grpSpPr>
          <a:xfrm>
            <a:off x="-51412" y="-16783"/>
            <a:ext cx="12191999" cy="6858000"/>
            <a:chOff x="-51412" y="-16783"/>
            <a:chExt cx="12191999" cy="6858000"/>
          </a:xfrm>
        </p:grpSpPr>
        <p:sp>
          <p:nvSpPr>
            <p:cNvPr id="75" name="Title" descr="449a1851-5110-4137-916f-f39fb58559c7"/>
            <p:cNvSpPr txBox="true"/>
            <p:nvPr/>
          </p:nvSpPr>
          <p:spPr>
            <a:xfrm>
              <a:off x="660401" y="1130300"/>
              <a:ext cx="3061480" cy="4999038"/>
            </a:xfrm>
            <a:prstGeom prst="rect">
              <a:avLst/>
            </a:prstGeom>
            <a:noFill/>
            <a:effectLst/>
          </p:spPr>
          <p:txBody>
            <a:bodyPr wrap="square" rtlCol="0" anchor="ctr" anchorCtr="false">
              <a:normAutofit/>
            </a:bodyPr>
            <a:lstStyle>
              <a:defPPr>
                <a:defRPr lang="zh-CN"/>
              </a:defPPr>
              <a:lvl1pPr>
                <a:defRPr sz="3600" b="1" i="0">
                  <a:gradFill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60000">
                        <a:schemeClr val="accent1"/>
                      </a:gs>
                    </a:gsLst>
                    <a:lin ang="2700000" scaled="false"/>
                  </a:gradFill>
                  <a:effectLst>
                    <a:outerShdw blurRad="76200" dist="50800" dir="5400000" algn="ctr" rotWithShape="0">
                      <a:schemeClr val="accent1">
                        <a:alpha val="20000"/>
                      </a:schemeClr>
                    </a:outerShdw>
                  </a:effectLst>
                </a:defRPr>
              </a:lvl1pPr>
            </a:lstStyle>
            <a:p>
              <a:pPr algn="l"/>
              <a:r>
                <a:rPr lang="en-US" sz="2400" b="1" i="0" u="none">
                  <a:ea typeface="微软雅黑"/>
                </a:rPr>
                <a:t>说明账户管理的具体要求</a:t>
              </a:r>
              <a:endParaRPr lang="en-US" sz="2400" b="1" i="0" u="none">
                <a:ea typeface="微软雅黑"/>
              </a:endParaRPr>
            </a:p>
          </p:txBody>
        </p:sp>
        <p:grpSp>
          <p:nvGrpSpPr>
            <p:cNvPr id="5" name="组合 4" descr="a3986024-0bbe-41b8-8eee-e45cd004874a"/>
            <p:cNvGrpSpPr/>
            <p:nvPr/>
          </p:nvGrpSpPr>
          <p:grpSpPr>
            <a:xfrm>
              <a:off x="3656303" y="1100021"/>
              <a:ext cx="4062605" cy="1015663"/>
              <a:chOff x="3854607" y="1100021"/>
              <a:chExt cx="4062605" cy="1015663"/>
            </a:xfrm>
          </p:grpSpPr>
          <p:sp>
            <p:nvSpPr>
              <p:cNvPr id="23" name="Number1" descr="585f6623-7756-433e-b010-e555c886a699"/>
              <p:cNvSpPr txBox="true"/>
              <p:nvPr/>
            </p:nvSpPr>
            <p:spPr>
              <a:xfrm>
                <a:off x="3854607" y="1100021"/>
                <a:ext cx="1203841" cy="1015663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0" i="0"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0000">
                          <a:schemeClr val="accent1"/>
                        </a:gs>
                      </a:gsLst>
                      <a:lin ang="2700000" scaled="false"/>
                    </a:gradFill>
                    <a:effectLst>
                      <a:outerShdw blurRad="76200" dist="50800" dir="5400000" algn="ctr" rotWithShape="0">
                        <a:schemeClr val="accent1">
                          <a:alpha val="20000"/>
                        </a:schemeClr>
                      </a:outerShdw>
                    </a:effectLst>
                  </a:defRPr>
                </a:lvl1pPr>
              </a:lstStyle>
              <a:p>
                <a:pPr algn="l"/>
                <a:r>
                  <a:rPr lang="en-US" sz="6000" b="0" i="0" u="none">
                    <a:latin typeface="Arial"/>
                  </a:rPr>
                  <a:t>O1</a:t>
                </a:r>
                <a:endParaRPr lang="en-US" sz="6000" b="0" i="0" u="none">
                  <a:latin typeface="Arial"/>
                </a:endParaRPr>
              </a:p>
            </p:txBody>
          </p:sp>
          <p:grpSp>
            <p:nvGrpSpPr>
              <p:cNvPr id="15" name="组合 14" descr="123ec4c4-a132-43d8-b18a-605413dfcb9e"/>
              <p:cNvGrpSpPr/>
              <p:nvPr/>
            </p:nvGrpSpPr>
            <p:grpSpPr>
              <a:xfrm>
                <a:off x="5058448" y="1125606"/>
                <a:ext cx="2858764" cy="890632"/>
                <a:chOff x="8333383" y="1264006"/>
                <a:chExt cx="2858764" cy="890632"/>
              </a:xfrm>
            </p:grpSpPr>
            <p:sp>
              <p:nvSpPr>
                <p:cNvPr id="43" name="Bullet1" descr="e1df5da2-3c26-4200-8e00-56bd2e439914"/>
                <p:cNvSpPr txBox="true"/>
                <p:nvPr/>
              </p:nvSpPr>
              <p:spPr>
                <a:xfrm>
                  <a:off x="8333384" y="1264006"/>
                  <a:ext cx="2858763" cy="456535"/>
                </a:xfrm>
                <a:prstGeom prst="rect">
                  <a:avLst/>
                </a:prstGeom>
                <a:noFill/>
              </p:spPr>
              <p:txBody>
                <a:bodyPr wrap="square" rtlCol="0" anchor="b" anchorCtr="false">
                  <a:normAutofit/>
                </a:bodyPr>
                <a:lstStyle>
                  <a:defPPr>
                    <a:defRPr lang="zh-CN"/>
                  </a:defPPr>
                  <a:lvl1pPr>
                    <a:lnSpc>
                      <a:spcPct val="150000"/>
                    </a:lnSpc>
                    <a:defRPr kumimoji="0" sz="1200" b="1" i="0" u="none" strike="noStrike" cap="none" spc="0" normalizeH="0" baseline="0">
                      <a:ln>
                        <a:noFill/>
                      </a:ln>
                      <a:effectLst/>
                      <a:uLnTx/>
                      <a:uFillTx/>
                    </a:defRPr>
                  </a:lvl1pPr>
                </a:lstStyle>
                <a:p>
                  <a:pPr algn="l">
                    <a:lnSpc>
                      <a:spcPct val="100000"/>
                    </a:lnSpc>
                  </a:pPr>
                  <a:r>
                    <a:rPr lang="en-US" sz="1800" b="1" i="0" u="none">
                      <a:solidFill>
                        <a:srgbClr val="000000"/>
                      </a:solidFill>
                      <a:ea typeface="微软雅黑"/>
                    </a:rPr>
                    <a:t>指定银行</a:t>
                  </a:r>
                  <a:endParaRPr lang="en-US" sz="1800" b="1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  <p:sp>
              <p:nvSpPr>
                <p:cNvPr id="44" name="Text1" descr="8c74231f-eeb6-45a8-9f84-730eeead068e"/>
                <p:cNvSpPr txBox="true"/>
                <p:nvPr/>
              </p:nvSpPr>
              <p:spPr>
                <a:xfrm>
                  <a:off x="8333383" y="1698103"/>
                  <a:ext cx="2858762" cy="456535"/>
                </a:xfrm>
                <a:prstGeom prst="rect">
                  <a:avLst/>
                </a:prstGeom>
                <a:noFill/>
              </p:spPr>
              <p:txBody>
                <a:bodyPr wrap="square" rtlCol="0" anchor="t" anchorCtr="false">
                  <a:normAutofit fontScale="92500" lnSpcReduction="10000"/>
                </a:bodyPr>
                <a:lstStyle>
                  <a:defPPr>
                    <a:defRPr lang="zh-CN"/>
                  </a:defPPr>
                  <a:lvl1pPr algn="ctr">
                    <a:lnSpc>
                      <a:spcPct val="150000"/>
                    </a:lnSpc>
                    <a:defRPr kumimoji="0" sz="900" i="0" u="none" strike="noStrike" cap="none" spc="0" normalizeH="0" baseline="0">
                      <a:ln>
                        <a:noFill/>
                      </a:ln>
                      <a:effectLst/>
                      <a:uLnTx/>
                      <a:uFillTx/>
                    </a:defRPr>
                  </a:lvl1pPr>
                </a:lstStyle>
                <a:p>
                  <a:pPr algn="l">
                    <a:lnSpc>
                      <a:spcPct val="108000"/>
                    </a:lnSpc>
                  </a:pPr>
                  <a:r>
                    <a:rPr lang="en-US" sz="1200" b="0" i="0" u="none">
                      <a:solidFill>
                        <a:srgbClr val="000000"/>
                      </a:solidFill>
                      <a:ea typeface="微软雅黑"/>
                    </a:rPr>
                    <a:t>代理服务中心在指定银行开设 “三资” 代管账户。</a:t>
                  </a:r>
                  <a:endParaRPr lang="en-US" sz="1200" b="0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</p:grpSp>
        </p:grpSp>
        <p:grpSp>
          <p:nvGrpSpPr>
            <p:cNvPr id="45" name="组合 44" descr="61cfbd6b-bc71-4d0c-a8e2-b338932476b6"/>
            <p:cNvGrpSpPr/>
            <p:nvPr/>
          </p:nvGrpSpPr>
          <p:grpSpPr>
            <a:xfrm>
              <a:off x="-51412" y="-16783"/>
              <a:ext cx="12191999" cy="6858000"/>
              <a:chOff x="0" y="0"/>
              <a:chExt cx="12191999" cy="6858000"/>
            </a:xfrm>
          </p:grpSpPr>
          <p:grpSp>
            <p:nvGrpSpPr>
              <p:cNvPr id="48" name="组合 47" descr="3d67da74-2bc0-4dfa-8d36-7e023c216d0b"/>
              <p:cNvGrpSpPr/>
              <p:nvPr/>
            </p:nvGrpSpPr>
            <p:grpSpPr>
              <a:xfrm rot="16200000">
                <a:off x="8432799" y="3098799"/>
                <a:ext cx="660400" cy="6858001"/>
                <a:chOff x="0" y="4077214"/>
                <a:chExt cx="1320800" cy="2780786"/>
              </a:xfrm>
            </p:grpSpPr>
            <p:sp>
              <p:nvSpPr>
                <p:cNvPr id="65" name="矩形 64" descr="037d7b46-f4a4-47c4-94c2-b5a33c4bc02f"/>
                <p:cNvSpPr/>
                <p:nvPr/>
              </p:nvSpPr>
              <p:spPr>
                <a:xfrm>
                  <a:off x="0" y="4077214"/>
                  <a:ext cx="342900" cy="2780786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  <a:alpha val="2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false" anchor="ctr" anchorCtr="false" forceAA="false" compatLnSpc="true">
                  <a:noAutofit/>
                </a:bodyPr>
                <a:lstStyle/>
                <a:p>
                  <a:pPr algn="ctr"/>
                </a:p>
              </p:txBody>
            </p:sp>
            <p:sp>
              <p:nvSpPr>
                <p:cNvPr id="66" name="矩形 65" descr="0c1e38b3-bb15-4bb4-ac98-94af77d53a4a"/>
                <p:cNvSpPr/>
                <p:nvPr/>
              </p:nvSpPr>
              <p:spPr>
                <a:xfrm>
                  <a:off x="488950" y="4609476"/>
                  <a:ext cx="342900" cy="2248524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  <a:alpha val="4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false" anchor="ctr" anchorCtr="false" forceAA="false" compatLnSpc="true">
                  <a:noAutofit/>
                </a:bodyPr>
                <a:lstStyle/>
                <a:p>
                  <a:pPr algn="ctr"/>
                </a:p>
              </p:txBody>
            </p:sp>
            <p:sp>
              <p:nvSpPr>
                <p:cNvPr id="69" name="矩形 68" descr="b4e73aaa-033d-40de-b48d-c3c517d51fa1"/>
                <p:cNvSpPr/>
                <p:nvPr/>
              </p:nvSpPr>
              <p:spPr>
                <a:xfrm>
                  <a:off x="977900" y="5648838"/>
                  <a:ext cx="342900" cy="1209161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  <a:alpha val="2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false" anchor="ctr" anchorCtr="false" forceAA="false" compatLnSpc="true">
                  <a:noAutofit/>
                </a:bodyPr>
                <a:lstStyle/>
                <a:p>
                  <a:pPr algn="ctr"/>
                </a:p>
              </p:txBody>
            </p:sp>
          </p:grpSp>
          <p:grpSp>
            <p:nvGrpSpPr>
              <p:cNvPr id="49" name="组合 48" descr="dbe0ac35-3cb0-411a-8011-4be78d22b61a"/>
              <p:cNvGrpSpPr/>
              <p:nvPr/>
            </p:nvGrpSpPr>
            <p:grpSpPr>
              <a:xfrm rot="5400000">
                <a:off x="3098800" y="-3098800"/>
                <a:ext cx="660400" cy="6858000"/>
                <a:chOff x="0" y="4077214"/>
                <a:chExt cx="1320800" cy="2780786"/>
              </a:xfrm>
            </p:grpSpPr>
            <p:sp>
              <p:nvSpPr>
                <p:cNvPr id="53" name="矩形 52" descr="adf1ee06-57e1-43ed-9d21-92e7c58507b5"/>
                <p:cNvSpPr/>
                <p:nvPr/>
              </p:nvSpPr>
              <p:spPr>
                <a:xfrm>
                  <a:off x="0" y="4077214"/>
                  <a:ext cx="342900" cy="2780786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  <a:alpha val="2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false" anchor="ctr" anchorCtr="false" forceAA="false" compatLnSpc="true">
                  <a:noAutofit/>
                </a:bodyPr>
                <a:lstStyle/>
                <a:p>
                  <a:pPr algn="ctr"/>
                </a:p>
              </p:txBody>
            </p:sp>
            <p:sp>
              <p:nvSpPr>
                <p:cNvPr id="63" name="矩形 62" descr="0a2f1b72-223f-4758-95b5-57094c3c9a60"/>
                <p:cNvSpPr/>
                <p:nvPr/>
              </p:nvSpPr>
              <p:spPr>
                <a:xfrm>
                  <a:off x="488950" y="4609476"/>
                  <a:ext cx="342900" cy="2248524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  <a:alpha val="4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false" anchor="ctr" anchorCtr="false" forceAA="false" compatLnSpc="true">
                  <a:noAutofit/>
                </a:bodyPr>
                <a:lstStyle/>
                <a:p>
                  <a:pPr algn="ctr"/>
                </a:p>
              </p:txBody>
            </p:sp>
            <p:sp>
              <p:nvSpPr>
                <p:cNvPr id="64" name="矩形 63" descr="293f91d5-bc26-4c37-b037-59b33f697f06"/>
                <p:cNvSpPr/>
                <p:nvPr/>
              </p:nvSpPr>
              <p:spPr>
                <a:xfrm>
                  <a:off x="977900" y="5648838"/>
                  <a:ext cx="342900" cy="1209161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  <a:alpha val="2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false" anchor="ctr" anchorCtr="false" forceAA="false" compatLnSpc="true">
                  <a:noAutofit/>
                </a:bodyPr>
                <a:lstStyle/>
                <a:p>
                  <a:pPr algn="ctr"/>
                </a:p>
              </p:txBody>
            </p:sp>
          </p:grpSp>
        </p:grpSp>
        <p:grpSp>
          <p:nvGrpSpPr>
            <p:cNvPr id="4" name="组合 3" descr="7bd1f661-64b9-43aa-8b88-9a0f4f70580b"/>
            <p:cNvGrpSpPr/>
            <p:nvPr/>
          </p:nvGrpSpPr>
          <p:grpSpPr>
            <a:xfrm>
              <a:off x="5442668" y="2104719"/>
              <a:ext cx="4062605" cy="1015663"/>
              <a:chOff x="7602184" y="2319541"/>
              <a:chExt cx="4062605" cy="1015663"/>
            </a:xfrm>
          </p:grpSpPr>
          <p:sp>
            <p:nvSpPr>
              <p:cNvPr id="84" name="Number2" descr="4f2c565b-2e28-4e14-8874-4acf2f01cbeb"/>
              <p:cNvSpPr txBox="true"/>
              <p:nvPr/>
            </p:nvSpPr>
            <p:spPr>
              <a:xfrm>
                <a:off x="7602184" y="2319541"/>
                <a:ext cx="1203841" cy="1015663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0" i="0"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0000">
                          <a:schemeClr val="accent1"/>
                        </a:gs>
                      </a:gsLst>
                      <a:lin ang="2700000" scaled="false"/>
                    </a:gradFill>
                    <a:effectLst>
                      <a:outerShdw blurRad="76200" dist="50800" dir="5400000" algn="ctr" rotWithShape="0">
                        <a:schemeClr val="accent1">
                          <a:alpha val="20000"/>
                        </a:schemeClr>
                      </a:outerShdw>
                    </a:effectLst>
                  </a:defRPr>
                </a:lvl1pPr>
              </a:lstStyle>
              <a:p>
                <a:pPr algn="l"/>
                <a:r>
                  <a:rPr lang="en-US" sz="6000" b="0" i="0" u="none">
                    <a:latin typeface="Arial"/>
                  </a:rPr>
                  <a:t>O2</a:t>
                </a:r>
                <a:endParaRPr lang="en-US" sz="6000" b="0" i="0" u="none">
                  <a:latin typeface="Arial"/>
                </a:endParaRPr>
              </a:p>
            </p:txBody>
          </p:sp>
          <p:grpSp>
            <p:nvGrpSpPr>
              <p:cNvPr id="85" name="组合 84" descr="0f01e8c7-a1cd-494f-8545-0ba5e5064801"/>
              <p:cNvGrpSpPr/>
              <p:nvPr/>
            </p:nvGrpSpPr>
            <p:grpSpPr>
              <a:xfrm>
                <a:off x="8806025" y="2345126"/>
                <a:ext cx="2858764" cy="890632"/>
                <a:chOff x="8333383" y="1264006"/>
                <a:chExt cx="2858764" cy="890632"/>
              </a:xfrm>
            </p:grpSpPr>
            <p:sp>
              <p:nvSpPr>
                <p:cNvPr id="86" name="Bullet2" descr="0e4a8859-7078-4971-80ee-0bf9c132b654"/>
                <p:cNvSpPr txBox="true"/>
                <p:nvPr/>
              </p:nvSpPr>
              <p:spPr>
                <a:xfrm>
                  <a:off x="8333384" y="1264006"/>
                  <a:ext cx="2858763" cy="456535"/>
                </a:xfrm>
                <a:prstGeom prst="rect">
                  <a:avLst/>
                </a:prstGeom>
                <a:noFill/>
              </p:spPr>
              <p:txBody>
                <a:bodyPr wrap="square" rtlCol="0" anchor="b" anchorCtr="false">
                  <a:normAutofit/>
                </a:bodyPr>
                <a:lstStyle>
                  <a:defPPr>
                    <a:defRPr lang="zh-CN"/>
                  </a:defPPr>
                  <a:lvl1pPr>
                    <a:lnSpc>
                      <a:spcPct val="150000"/>
                    </a:lnSpc>
                    <a:defRPr kumimoji="0" sz="1200" b="1" i="0" u="none" strike="noStrike" cap="none" spc="0" normalizeH="0" baseline="0">
                      <a:ln>
                        <a:noFill/>
                      </a:ln>
                      <a:effectLst/>
                      <a:uLnTx/>
                      <a:uFillTx/>
                    </a:defRPr>
                  </a:lvl1pPr>
                </a:lstStyle>
                <a:p>
                  <a:pPr algn="l">
                    <a:lnSpc>
                      <a:spcPct val="100000"/>
                    </a:lnSpc>
                  </a:pPr>
                  <a:r>
                    <a:rPr lang="en-US" sz="1800" b="1" i="0" u="none">
                      <a:solidFill>
                        <a:srgbClr val="000000"/>
                      </a:solidFill>
                      <a:ea typeface="微软雅黑"/>
                    </a:rPr>
                    <a:t>一村一账</a:t>
                  </a:r>
                  <a:endParaRPr lang="en-US" sz="1800" b="1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  <p:sp>
              <p:nvSpPr>
                <p:cNvPr id="87" name="Text2" descr="e4cad2f8-303c-4065-8a2a-c53f8bb85718"/>
                <p:cNvSpPr txBox="true"/>
                <p:nvPr/>
              </p:nvSpPr>
              <p:spPr>
                <a:xfrm>
                  <a:off x="8333383" y="1698103"/>
                  <a:ext cx="2858762" cy="456535"/>
                </a:xfrm>
                <a:prstGeom prst="rect">
                  <a:avLst/>
                </a:prstGeom>
                <a:noFill/>
              </p:spPr>
              <p:txBody>
                <a:bodyPr wrap="square" rtlCol="0" anchor="t" anchorCtr="false">
                  <a:normAutofit fontScale="92500" lnSpcReduction="10000"/>
                </a:bodyPr>
                <a:lstStyle>
                  <a:defPPr>
                    <a:defRPr lang="zh-CN"/>
                  </a:defPPr>
                  <a:lvl1pPr algn="ctr">
                    <a:lnSpc>
                      <a:spcPct val="150000"/>
                    </a:lnSpc>
                    <a:defRPr kumimoji="0" sz="900" i="0" u="none" strike="noStrike" cap="none" spc="0" normalizeH="0" baseline="0">
                      <a:ln>
                        <a:noFill/>
                      </a:ln>
                      <a:effectLst/>
                      <a:uLnTx/>
                      <a:uFillTx/>
                    </a:defRPr>
                  </a:lvl1pPr>
                </a:lstStyle>
                <a:p>
                  <a:pPr algn="l">
                    <a:lnSpc>
                      <a:spcPct val="108000"/>
                    </a:lnSpc>
                  </a:pPr>
                  <a:r>
                    <a:rPr lang="en-US" sz="1200" b="0" i="0" u="none">
                      <a:solidFill>
                        <a:srgbClr val="000000"/>
                      </a:solidFill>
                      <a:ea typeface="微软雅黑"/>
                    </a:rPr>
                    <a:t>严格按照 “一村一账” 方式进行分户核算管理。</a:t>
                  </a:r>
                  <a:endParaRPr lang="en-US" sz="1200" b="0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</p:grpSp>
        </p:grpSp>
        <p:grpSp>
          <p:nvGrpSpPr>
            <p:cNvPr id="3" name="组合 2" descr="35c926ae-f9b7-4792-89b9-fbf26e033a31"/>
            <p:cNvGrpSpPr/>
            <p:nvPr/>
          </p:nvGrpSpPr>
          <p:grpSpPr>
            <a:xfrm>
              <a:off x="7163166" y="3098843"/>
              <a:ext cx="4062605" cy="1026237"/>
              <a:chOff x="6407307" y="3721692"/>
              <a:chExt cx="4062605" cy="1026237"/>
            </a:xfrm>
          </p:grpSpPr>
          <p:sp>
            <p:nvSpPr>
              <p:cNvPr id="88" name="Number3" descr="1bfb3f3c-0985-427d-98ad-c1d6cc7c9bba"/>
              <p:cNvSpPr txBox="true"/>
              <p:nvPr/>
            </p:nvSpPr>
            <p:spPr>
              <a:xfrm>
                <a:off x="6407307" y="3732266"/>
                <a:ext cx="1203841" cy="1015663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0" i="0"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0000">
                          <a:schemeClr val="accent1"/>
                        </a:gs>
                      </a:gsLst>
                      <a:lin ang="2700000" scaled="false"/>
                    </a:gradFill>
                    <a:effectLst>
                      <a:outerShdw blurRad="76200" dist="50800" dir="5400000" algn="ctr" rotWithShape="0">
                        <a:schemeClr val="accent1">
                          <a:alpha val="20000"/>
                        </a:schemeClr>
                      </a:outerShdw>
                    </a:effectLst>
                  </a:defRPr>
                </a:lvl1pPr>
              </a:lstStyle>
              <a:p>
                <a:pPr algn="l"/>
                <a:r>
                  <a:rPr lang="en-US" sz="6000" b="0" i="0" u="none">
                    <a:latin typeface="Arial"/>
                  </a:rPr>
                  <a:t>O3</a:t>
                </a:r>
                <a:endParaRPr lang="en-US" sz="6000" b="0" i="0" u="none">
                  <a:latin typeface="Arial"/>
                </a:endParaRPr>
              </a:p>
            </p:txBody>
          </p:sp>
          <p:grpSp>
            <p:nvGrpSpPr>
              <p:cNvPr id="89" name="组合 88" descr="e954550d-1d14-4ad7-9dfb-8c766f53555f"/>
              <p:cNvGrpSpPr/>
              <p:nvPr/>
            </p:nvGrpSpPr>
            <p:grpSpPr>
              <a:xfrm>
                <a:off x="7611148" y="3721692"/>
                <a:ext cx="2858764" cy="926791"/>
                <a:chOff x="8333383" y="1227847"/>
                <a:chExt cx="2858764" cy="926791"/>
              </a:xfrm>
            </p:grpSpPr>
            <p:sp>
              <p:nvSpPr>
                <p:cNvPr id="90" name="Bullet3" descr="bf10757f-e91c-46d3-823a-e9901dcf6514"/>
                <p:cNvSpPr txBox="true"/>
                <p:nvPr/>
              </p:nvSpPr>
              <p:spPr>
                <a:xfrm>
                  <a:off x="8333384" y="1227847"/>
                  <a:ext cx="2858763" cy="456535"/>
                </a:xfrm>
                <a:prstGeom prst="rect">
                  <a:avLst/>
                </a:prstGeom>
                <a:noFill/>
              </p:spPr>
              <p:txBody>
                <a:bodyPr wrap="square" rtlCol="0" anchor="b" anchorCtr="false">
                  <a:normAutofit/>
                </a:bodyPr>
                <a:lstStyle>
                  <a:defPPr>
                    <a:defRPr lang="zh-CN"/>
                  </a:defPPr>
                  <a:lvl1pPr>
                    <a:lnSpc>
                      <a:spcPct val="150000"/>
                    </a:lnSpc>
                    <a:defRPr kumimoji="0" sz="1200" b="1" i="0" u="none" strike="noStrike" cap="none" spc="0" normalizeH="0" baseline="0">
                      <a:ln>
                        <a:noFill/>
                      </a:ln>
                      <a:effectLst/>
                      <a:uLnTx/>
                      <a:uFillTx/>
                    </a:defRPr>
                  </a:lvl1pPr>
                </a:lstStyle>
                <a:p>
                  <a:pPr algn="l">
                    <a:lnSpc>
                      <a:spcPct val="100000"/>
                    </a:lnSpc>
                  </a:pPr>
                  <a:r>
                    <a:rPr lang="en-US" sz="1800" b="1" i="0" u="none">
                      <a:solidFill>
                        <a:srgbClr val="000000"/>
                      </a:solidFill>
                      <a:ea typeface="微软雅黑"/>
                    </a:rPr>
                    <a:t>禁止私设</a:t>
                  </a:r>
                  <a:endParaRPr lang="en-US" sz="1800" b="1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  <p:sp>
              <p:nvSpPr>
                <p:cNvPr id="91" name="Text3" descr="d8ae9586-83f6-4361-bbec-ca85cc7b7432"/>
                <p:cNvSpPr txBox="true"/>
                <p:nvPr/>
              </p:nvSpPr>
              <p:spPr>
                <a:xfrm>
                  <a:off x="8333383" y="1698103"/>
                  <a:ext cx="2858762" cy="456535"/>
                </a:xfrm>
                <a:prstGeom prst="rect">
                  <a:avLst/>
                </a:prstGeom>
                <a:noFill/>
              </p:spPr>
              <p:txBody>
                <a:bodyPr wrap="square" rtlCol="0" anchor="t" anchorCtr="false">
                  <a:normAutofit fontScale="92500" lnSpcReduction="10000"/>
                </a:bodyPr>
                <a:lstStyle>
                  <a:defPPr>
                    <a:defRPr lang="zh-CN"/>
                  </a:defPPr>
                  <a:lvl1pPr algn="ctr">
                    <a:lnSpc>
                      <a:spcPct val="150000"/>
                    </a:lnSpc>
                    <a:defRPr kumimoji="0" sz="900" i="0" u="none" strike="noStrike" cap="none" spc="0" normalizeH="0" baseline="0">
                      <a:ln>
                        <a:noFill/>
                      </a:ln>
                      <a:effectLst/>
                      <a:uLnTx/>
                      <a:uFillTx/>
                    </a:defRPr>
                  </a:lvl1pPr>
                </a:lstStyle>
                <a:p>
                  <a:pPr algn="l">
                    <a:lnSpc>
                      <a:spcPct val="108000"/>
                    </a:lnSpc>
                  </a:pPr>
                  <a:r>
                    <a:rPr lang="en-US" sz="1200" b="0" i="0" u="none">
                      <a:solidFill>
                        <a:srgbClr val="000000"/>
                      </a:solidFill>
                      <a:ea typeface="微软雅黑"/>
                    </a:rPr>
                    <a:t>村（社区）不得自行开设、使用账户或个人账户管理资金。</a:t>
                  </a:r>
                  <a:endParaRPr lang="en-US" sz="1200" b="0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</p:grpSp>
        </p:grpSp>
        <p:grpSp>
          <p:nvGrpSpPr>
            <p:cNvPr id="6" name="组合 5" descr="3225aebb-1fa9-41ed-8f72-c984e5016865"/>
            <p:cNvGrpSpPr/>
            <p:nvPr/>
          </p:nvGrpSpPr>
          <p:grpSpPr>
            <a:xfrm>
              <a:off x="5442666" y="4103541"/>
              <a:ext cx="4062605" cy="1026237"/>
              <a:chOff x="5147348" y="5023612"/>
              <a:chExt cx="4062605" cy="1026237"/>
            </a:xfrm>
          </p:grpSpPr>
          <p:sp>
            <p:nvSpPr>
              <p:cNvPr id="92" name="Number4" descr="ca483282-5b9e-4029-a528-3aa8b8d1edf6"/>
              <p:cNvSpPr txBox="true"/>
              <p:nvPr/>
            </p:nvSpPr>
            <p:spPr>
              <a:xfrm>
                <a:off x="5147348" y="5034186"/>
                <a:ext cx="1203841" cy="1015663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0" i="0"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0000">
                          <a:schemeClr val="accent1"/>
                        </a:gs>
                      </a:gsLst>
                      <a:lin ang="2700000" scaled="false"/>
                    </a:gradFill>
                    <a:effectLst>
                      <a:outerShdw blurRad="76200" dist="50800" dir="5400000" algn="ctr" rotWithShape="0">
                        <a:schemeClr val="accent1">
                          <a:alpha val="20000"/>
                        </a:schemeClr>
                      </a:outerShdw>
                    </a:effectLst>
                  </a:defRPr>
                </a:lvl1pPr>
              </a:lstStyle>
              <a:p>
                <a:pPr algn="l"/>
                <a:r>
                  <a:rPr lang="en-US" sz="6000" b="0" i="0" u="none">
                    <a:latin typeface="Arial"/>
                  </a:rPr>
                  <a:t>O4</a:t>
                </a:r>
                <a:endParaRPr lang="en-US" sz="6000" b="0" i="0" u="none">
                  <a:latin typeface="Arial"/>
                </a:endParaRPr>
              </a:p>
            </p:txBody>
          </p:sp>
          <p:grpSp>
            <p:nvGrpSpPr>
              <p:cNvPr id="93" name="组合 92" descr="ae2c8507-a334-4cea-9923-fdc4553c2806"/>
              <p:cNvGrpSpPr/>
              <p:nvPr/>
            </p:nvGrpSpPr>
            <p:grpSpPr>
              <a:xfrm>
                <a:off x="6351189" y="5023612"/>
                <a:ext cx="2858764" cy="926791"/>
                <a:chOff x="8333383" y="1227847"/>
                <a:chExt cx="2858764" cy="926791"/>
              </a:xfrm>
            </p:grpSpPr>
            <p:sp>
              <p:nvSpPr>
                <p:cNvPr id="94" name="Bullet4" descr="d78050f0-1759-49ec-83a1-b42aae7a93b1"/>
                <p:cNvSpPr txBox="true"/>
                <p:nvPr/>
              </p:nvSpPr>
              <p:spPr>
                <a:xfrm>
                  <a:off x="8333384" y="1227847"/>
                  <a:ext cx="2858763" cy="456535"/>
                </a:xfrm>
                <a:prstGeom prst="rect">
                  <a:avLst/>
                </a:prstGeom>
                <a:noFill/>
              </p:spPr>
              <p:txBody>
                <a:bodyPr wrap="square" rtlCol="0" anchor="b" anchorCtr="false">
                  <a:normAutofit/>
                </a:bodyPr>
                <a:lstStyle>
                  <a:defPPr>
                    <a:defRPr lang="zh-CN"/>
                  </a:defPPr>
                  <a:lvl1pPr>
                    <a:lnSpc>
                      <a:spcPct val="150000"/>
                    </a:lnSpc>
                    <a:defRPr kumimoji="0" sz="1200" b="1" i="0" u="none" strike="noStrike" cap="none" spc="0" normalizeH="0" baseline="0">
                      <a:ln>
                        <a:noFill/>
                      </a:ln>
                      <a:effectLst/>
                      <a:uLnTx/>
                      <a:uFillTx/>
                    </a:defRPr>
                  </a:lvl1pPr>
                </a:lstStyle>
                <a:p>
                  <a:pPr algn="l">
                    <a:lnSpc>
                      <a:spcPct val="100000"/>
                    </a:lnSpc>
                  </a:pPr>
                  <a:r>
                    <a:rPr lang="en-US" sz="1800" b="1" i="0" u="none">
                      <a:solidFill>
                        <a:srgbClr val="000000"/>
                      </a:solidFill>
                      <a:ea typeface="微软雅黑"/>
                    </a:rPr>
                    <a:t>严格管理</a:t>
                  </a:r>
                  <a:endParaRPr lang="en-US" sz="1800" b="1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  <p:sp>
              <p:nvSpPr>
                <p:cNvPr id="95" name="Text4" descr="186ee61c-6b1a-4790-bc3d-0b2d0591c69a"/>
                <p:cNvSpPr txBox="true"/>
                <p:nvPr/>
              </p:nvSpPr>
              <p:spPr>
                <a:xfrm>
                  <a:off x="8333383" y="1698103"/>
                  <a:ext cx="2858762" cy="456535"/>
                </a:xfrm>
                <a:prstGeom prst="rect">
                  <a:avLst/>
                </a:prstGeom>
                <a:noFill/>
              </p:spPr>
              <p:txBody>
                <a:bodyPr wrap="square" rtlCol="0" anchor="t" anchorCtr="false">
                  <a:normAutofit fontScale="92500" lnSpcReduction="10000"/>
                </a:bodyPr>
                <a:lstStyle>
                  <a:defPPr>
                    <a:defRPr lang="zh-CN"/>
                  </a:defPPr>
                  <a:lvl1pPr algn="ctr">
                    <a:lnSpc>
                      <a:spcPct val="150000"/>
                    </a:lnSpc>
                    <a:defRPr kumimoji="0" sz="900" i="0" u="none" strike="noStrike" cap="none" spc="0" normalizeH="0" baseline="0">
                      <a:ln>
                        <a:noFill/>
                      </a:ln>
                      <a:effectLst/>
                      <a:uLnTx/>
                      <a:uFillTx/>
                    </a:defRPr>
                  </a:lvl1pPr>
                </a:lstStyle>
                <a:p>
                  <a:pPr algn="l">
                    <a:lnSpc>
                      <a:spcPct val="108000"/>
                    </a:lnSpc>
                  </a:pPr>
                  <a:r>
                    <a:rPr lang="en-US" sz="1200" b="0" i="0" u="none">
                      <a:solidFill>
                        <a:srgbClr val="000000"/>
                      </a:solidFill>
                      <a:ea typeface="微软雅黑"/>
                    </a:rPr>
                    <a:t>严格账户管理，防止资金被挪用或滥用。</a:t>
                  </a:r>
                  <a:endParaRPr lang="en-US" sz="1200" b="0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</p:grpSp>
        </p:grpSp>
        <p:sp>
          <p:nvSpPr>
            <p:cNvPr id="96" name="矩形 95" descr="1feab8af-08f2-4c62-9efb-2b1b45de32be"/>
            <p:cNvSpPr/>
            <p:nvPr/>
          </p:nvSpPr>
          <p:spPr>
            <a:xfrm>
              <a:off x="7765086" y="1614788"/>
              <a:ext cx="250983" cy="250983"/>
            </a:xfrm>
            <a:prstGeom prst="rect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/>
                </a:gs>
              </a:gsLst>
              <a:lin ang="2700000" scaled="false"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false" anchor="ctr" anchorCtr="false" forceAA="false" compatLnSpc="true">
              <a:normAutofit fontScale="92500" lnSpcReduction="10000"/>
            </a:bodyPr>
            <a:lstStyle/>
            <a:p>
              <a:pPr algn="ctr"/>
            </a:p>
          </p:txBody>
        </p:sp>
        <p:sp>
          <p:nvSpPr>
            <p:cNvPr id="97" name="矩形 96" descr="8c37f237-f517-4132-86f8-fc0d8433293e"/>
            <p:cNvSpPr/>
            <p:nvPr/>
          </p:nvSpPr>
          <p:spPr>
            <a:xfrm>
              <a:off x="9505271" y="2630484"/>
              <a:ext cx="250983" cy="250983"/>
            </a:xfrm>
            <a:prstGeom prst="rect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/>
                </a:gs>
              </a:gsLst>
              <a:lin ang="2700000" scaled="false"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false" anchor="ctr" anchorCtr="false" forceAA="false" compatLnSpc="true">
              <a:normAutofit fontScale="92500" lnSpcReduction="10000"/>
            </a:bodyPr>
            <a:lstStyle/>
            <a:p>
              <a:pPr algn="ctr"/>
            </a:p>
          </p:txBody>
        </p:sp>
        <p:sp>
          <p:nvSpPr>
            <p:cNvPr id="98" name="矩形 97" descr="b3716ce6-cd9e-4732-a25c-27165eafcb45"/>
            <p:cNvSpPr/>
            <p:nvPr/>
          </p:nvSpPr>
          <p:spPr>
            <a:xfrm>
              <a:off x="11226569" y="3646180"/>
              <a:ext cx="250983" cy="250983"/>
            </a:xfrm>
            <a:prstGeom prst="rect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/>
                </a:gs>
              </a:gsLst>
              <a:lin ang="2700000" scaled="false"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false" anchor="ctr" anchorCtr="false" forceAA="false" compatLnSpc="true">
              <a:normAutofit fontScale="92500" lnSpcReduction="10000"/>
            </a:bodyPr>
            <a:lstStyle/>
            <a:p>
              <a:pPr algn="ctr"/>
            </a:p>
          </p:txBody>
        </p:sp>
        <p:sp>
          <p:nvSpPr>
            <p:cNvPr id="99" name="矩形 98" descr="5e94475a-9fbc-4f83-b9be-9107d46acfe9"/>
            <p:cNvSpPr/>
            <p:nvPr/>
          </p:nvSpPr>
          <p:spPr>
            <a:xfrm>
              <a:off x="9505269" y="4661876"/>
              <a:ext cx="250983" cy="250983"/>
            </a:xfrm>
            <a:prstGeom prst="rect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/>
                </a:gs>
              </a:gsLst>
              <a:lin ang="2700000" scaled="false"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false" anchor="ctr" anchorCtr="false" forceAA="false" compatLnSpc="true">
              <a:normAutofit fontScale="92500" lnSpcReduction="10000"/>
            </a:bodyPr>
            <a:lstStyle/>
            <a:p>
              <a:pPr algn="ctr"/>
            </a:p>
          </p:txBody>
        </p:sp>
        <p:grpSp>
          <p:nvGrpSpPr>
            <p:cNvPr id="36" name="组合 35" descr="e4ed67cc-9185-4cb9-ae94-74bf0d502c76"/>
            <p:cNvGrpSpPr/>
            <p:nvPr/>
          </p:nvGrpSpPr>
          <p:grpSpPr>
            <a:xfrm>
              <a:off x="7105295" y="5108239"/>
              <a:ext cx="4062605" cy="1026237"/>
              <a:chOff x="5147348" y="5023612"/>
              <a:chExt cx="4062605" cy="1026237"/>
            </a:xfrm>
          </p:grpSpPr>
          <p:sp>
            <p:nvSpPr>
              <p:cNvPr id="37" name="Number5" descr="895d8d4c-4e85-4331-ab1d-87a43f4ee888"/>
              <p:cNvSpPr txBox="true"/>
              <p:nvPr/>
            </p:nvSpPr>
            <p:spPr>
              <a:xfrm>
                <a:off x="5147348" y="5034186"/>
                <a:ext cx="1203841" cy="1015663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0" i="0">
                    <a:gradFill>
                      <a:gsLst>
                        <a:gs pos="0">
                          <a:schemeClr val="accent6">
                            <a:lumMod val="60000"/>
                            <a:lumOff val="40000"/>
                          </a:schemeClr>
                        </a:gs>
                        <a:gs pos="60000">
                          <a:schemeClr val="accent6"/>
                        </a:gs>
                      </a:gsLst>
                      <a:lin ang="2700000" scaled="false"/>
                    </a:gradFill>
                    <a:effectLst>
                      <a:outerShdw blurRad="76200" dist="50800" dir="5400000" algn="ctr" rotWithShape="0">
                        <a:schemeClr val="accent6">
                          <a:alpha val="20000"/>
                        </a:schemeClr>
                      </a:outerShdw>
                    </a:effectLst>
                  </a:defRPr>
                </a:lvl1pPr>
              </a:lstStyle>
              <a:p>
                <a:pPr algn="l"/>
                <a:r>
                  <a:rPr lang="en-US" sz="6000" b="0" i="0" u="none">
                    <a:latin typeface="Arial"/>
                  </a:rPr>
                  <a:t>O5</a:t>
                </a:r>
                <a:endParaRPr lang="en-US" sz="6000" b="0" i="0" u="none">
                  <a:latin typeface="Arial"/>
                </a:endParaRPr>
              </a:p>
            </p:txBody>
          </p:sp>
          <p:grpSp>
            <p:nvGrpSpPr>
              <p:cNvPr id="38" name="组合 37" descr="93818b68-74a4-48e2-8ef8-d8297dea30e9"/>
              <p:cNvGrpSpPr/>
              <p:nvPr/>
            </p:nvGrpSpPr>
            <p:grpSpPr>
              <a:xfrm>
                <a:off x="6351189" y="5023612"/>
                <a:ext cx="2858764" cy="926791"/>
                <a:chOff x="8333383" y="1227847"/>
                <a:chExt cx="2858764" cy="926791"/>
              </a:xfrm>
            </p:grpSpPr>
            <p:sp>
              <p:nvSpPr>
                <p:cNvPr id="39" name="Bullet5" descr="bc560774-115f-4372-a710-7a26650862a1"/>
                <p:cNvSpPr txBox="true"/>
                <p:nvPr/>
              </p:nvSpPr>
              <p:spPr>
                <a:xfrm>
                  <a:off x="8333384" y="1227847"/>
                  <a:ext cx="2858763" cy="456535"/>
                </a:xfrm>
                <a:prstGeom prst="rect">
                  <a:avLst/>
                </a:prstGeom>
                <a:noFill/>
              </p:spPr>
              <p:txBody>
                <a:bodyPr wrap="square" rtlCol="0" anchor="b" anchorCtr="false">
                  <a:normAutofit/>
                </a:bodyPr>
                <a:lstStyle>
                  <a:defPPr>
                    <a:defRPr lang="zh-CN"/>
                  </a:defPPr>
                  <a:lvl1pPr>
                    <a:lnSpc>
                      <a:spcPct val="150000"/>
                    </a:lnSpc>
                    <a:defRPr kumimoji="0" sz="1200" b="1" i="0" u="none" strike="noStrike" cap="none" spc="0" normalizeH="0" baseline="0">
                      <a:ln>
                        <a:noFill/>
                      </a:ln>
                      <a:effectLst/>
                      <a:uLnTx/>
                      <a:uFillTx/>
                    </a:defRPr>
                  </a:lvl1pPr>
                </a:lstStyle>
                <a:p>
                  <a:pPr algn="l">
                    <a:lnSpc>
                      <a:spcPct val="100000"/>
                    </a:lnSpc>
                  </a:pPr>
                  <a:r>
                    <a:rPr lang="en-US" sz="1800" b="1" i="0" u="none">
                      <a:solidFill>
                        <a:srgbClr val="000000"/>
                      </a:solidFill>
                      <a:ea typeface="微软雅黑"/>
                    </a:rPr>
                    <a:t>确保安全</a:t>
                  </a:r>
                  <a:endParaRPr lang="en-US" sz="1800" b="1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  <p:sp>
              <p:nvSpPr>
                <p:cNvPr id="40" name="Text5" descr="6104df2a-08e8-4dad-9f27-39fa92d73ff1"/>
                <p:cNvSpPr txBox="true"/>
                <p:nvPr/>
              </p:nvSpPr>
              <p:spPr>
                <a:xfrm>
                  <a:off x="8333383" y="1698103"/>
                  <a:ext cx="2858762" cy="456535"/>
                </a:xfrm>
                <a:prstGeom prst="rect">
                  <a:avLst/>
                </a:prstGeom>
                <a:noFill/>
              </p:spPr>
              <p:txBody>
                <a:bodyPr wrap="square" rtlCol="0" anchor="t" anchorCtr="false">
                  <a:normAutofit fontScale="92500" lnSpcReduction="10000"/>
                </a:bodyPr>
                <a:lstStyle>
                  <a:defPPr>
                    <a:defRPr lang="zh-CN"/>
                  </a:defPPr>
                  <a:lvl1pPr algn="ctr">
                    <a:lnSpc>
                      <a:spcPct val="150000"/>
                    </a:lnSpc>
                    <a:defRPr kumimoji="0" sz="900" i="0" u="none" strike="noStrike" cap="none" spc="0" normalizeH="0" baseline="0">
                      <a:ln>
                        <a:noFill/>
                      </a:ln>
                      <a:effectLst/>
                      <a:uLnTx/>
                      <a:uFillTx/>
                    </a:defRPr>
                  </a:lvl1pPr>
                </a:lstStyle>
                <a:p>
                  <a:pPr algn="l">
                    <a:lnSpc>
                      <a:spcPct val="108000"/>
                    </a:lnSpc>
                  </a:pPr>
                  <a:r>
                    <a:rPr lang="en-US" sz="1200" b="0" i="0" u="none">
                      <a:solidFill>
                        <a:srgbClr val="000000"/>
                      </a:solidFill>
                      <a:ea typeface="微软雅黑"/>
                    </a:rPr>
                    <a:t>保障集体资金的安全和完整，维护集体利益。</a:t>
                  </a:r>
                  <a:endParaRPr lang="en-US" sz="1200" b="0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</p:grpSp>
        </p:grpSp>
        <p:sp>
          <p:nvSpPr>
            <p:cNvPr id="41" name="矩形 40" descr="db2b603b-d1f0-4ec0-b2cd-382906fbb88f"/>
            <p:cNvSpPr/>
            <p:nvPr/>
          </p:nvSpPr>
          <p:spPr>
            <a:xfrm>
              <a:off x="11167898" y="5677573"/>
              <a:ext cx="250983" cy="250983"/>
            </a:xfrm>
            <a:prstGeom prst="rect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/>
                </a:gs>
              </a:gsLst>
              <a:lin ang="2700000" scaled="false"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false" anchor="ctr" anchorCtr="false" forceAA="false" compatLnSpc="true">
              <a:normAutofit fontScale="92500" lnSpcReduction="10000"/>
            </a:bodyPr>
            <a:lstStyle/>
            <a:p>
              <a:pPr algn="ctr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资金收支管理</a:t>
            </a:r>
            <a:endParaRPr lang="en-US" dirty="0"/>
          </a:p>
        </p:txBody>
      </p:sp>
      <p:grpSp>
        <p:nvGrpSpPr>
          <p:cNvPr id="1359" name="cd254104-5531-4561-bccc-111b95acb619.source.5.zh-Hans.pptx" descr="405d73f0-4842-42df-abc8-2d8e53eb2300"/>
          <p:cNvGrpSpPr/>
          <p:nvPr/>
        </p:nvGrpSpPr>
        <p:grpSpPr>
          <a:xfrm>
            <a:off x="673103" y="1130299"/>
            <a:ext cx="10845795" cy="5003801"/>
            <a:chOff x="673103" y="1130299"/>
            <a:chExt cx="10845795" cy="5003801"/>
          </a:xfrm>
        </p:grpSpPr>
        <p:sp>
          <p:nvSpPr>
            <p:cNvPr id="1360" name="Title" descr="d4c20ac1-8197-4618-a942-11338bdc3032"/>
            <p:cNvSpPr txBox="true"/>
            <p:nvPr/>
          </p:nvSpPr>
          <p:spPr>
            <a:xfrm>
              <a:off x="673103" y="1130299"/>
              <a:ext cx="10845795" cy="7470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true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规定资金收支的操作流程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  <p:grpSp>
          <p:nvGrpSpPr>
            <p:cNvPr id="1361" name="组合 1360" descr="2fd090b0-4898-407c-b35a-2ace707eeed1"/>
            <p:cNvGrpSpPr/>
            <p:nvPr/>
          </p:nvGrpSpPr>
          <p:grpSpPr>
            <a:xfrm>
              <a:off x="1269998" y="2205293"/>
              <a:ext cx="9664700" cy="3928807"/>
              <a:chOff x="1270000" y="2205293"/>
              <a:chExt cx="9664700" cy="3928807"/>
            </a:xfrm>
          </p:grpSpPr>
          <p:grpSp>
            <p:nvGrpSpPr>
              <p:cNvPr id="1362" name="组合 1361" descr="963f64fc-0e5a-454c-b20a-6a73d87b6f94"/>
              <p:cNvGrpSpPr/>
              <p:nvPr/>
            </p:nvGrpSpPr>
            <p:grpSpPr>
              <a:xfrm>
                <a:off x="1270000" y="2817622"/>
                <a:ext cx="1930400" cy="3316478"/>
                <a:chOff x="1270000" y="2817622"/>
                <a:chExt cx="1930400" cy="3316478"/>
              </a:xfrm>
            </p:grpSpPr>
            <p:grpSp>
              <p:nvGrpSpPr>
                <p:cNvPr id="1403" name="组合 1402" descr="d4f44795-b2b2-48bc-8533-81ccf4a0a348"/>
                <p:cNvGrpSpPr/>
                <p:nvPr/>
              </p:nvGrpSpPr>
              <p:grpSpPr>
                <a:xfrm>
                  <a:off x="1529443" y="3406811"/>
                  <a:ext cx="1670957" cy="1117600"/>
                  <a:chOff x="1529443" y="3033486"/>
                  <a:chExt cx="1670957" cy="1117600"/>
                </a:xfrm>
              </p:grpSpPr>
              <p:sp>
                <p:nvSpPr>
                  <p:cNvPr id="1410" name="箭头: V 形 1409" descr="7ad07ad2-36f7-4c93-b54f-0d9b0b23ccf7"/>
                  <p:cNvSpPr/>
                  <p:nvPr/>
                </p:nvSpPr>
                <p:spPr>
                  <a:xfrm>
                    <a:off x="1529443" y="3033486"/>
                    <a:ext cx="1670957" cy="1117600"/>
                  </a:xfrm>
                  <a:prstGeom prst="chevron">
                    <a:avLst>
                      <a:gd name="adj" fmla="val 59659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tIns="0" bIns="0" rtlCol="0" anchor="ctr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</a:p>
                </p:txBody>
              </p:sp>
              <p:sp>
                <p:nvSpPr>
                  <p:cNvPr id="1411" name="Number1" descr="8033ae9c-2cbc-47ae-8e7d-28e76d4a13b6"/>
                  <p:cNvSpPr txBox="true"/>
                  <p:nvPr/>
                </p:nvSpPr>
                <p:spPr>
                  <a:xfrm>
                    <a:off x="2279972" y="3361454"/>
                    <a:ext cx="52770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2400" b="1" i="0" u="none">
                        <a:solidFill>
                          <a:srgbClr val="FFFFFF"/>
                        </a:solidFill>
                        <a:latin typeface="Arial"/>
                      </a:rPr>
                      <a:t>01</a:t>
                    </a:r>
                    <a:endParaRPr lang="en-US" sz="2400" b="1" i="0" u="none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404" name="组合 1403" descr="b140466c-0daf-4409-b021-1a86b227e1e5"/>
                <p:cNvGrpSpPr/>
                <p:nvPr/>
              </p:nvGrpSpPr>
              <p:grpSpPr>
                <a:xfrm>
                  <a:off x="1456872" y="4938554"/>
                  <a:ext cx="1670957" cy="1195546"/>
                  <a:chOff x="1529443" y="4793411"/>
                  <a:chExt cx="1670957" cy="1195546"/>
                </a:xfrm>
              </p:grpSpPr>
              <p:sp>
                <p:nvSpPr>
                  <p:cNvPr id="1408" name="Bullet1" descr="8afc7705-0725-4897-b98d-9e1341673713"/>
                  <p:cNvSpPr/>
                  <p:nvPr/>
                </p:nvSpPr>
                <p:spPr>
                  <a:xfrm>
                    <a:off x="1529443" y="4793411"/>
                    <a:ext cx="167095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0" rIns="91440" bIns="0" rtlCol="0" anchor="b" anchorCtr="false">
                    <a:normAutofit fontScale="85000" lnSpcReduction="10000"/>
                  </a:bodyPr>
                  <a:lstStyle/>
                  <a:p>
                    <a:pPr algn="l"/>
                    <a:r>
                      <a:rPr lang="en-US" sz="1800" b="1" i="0" u="none">
                        <a:solidFill>
                          <a:srgbClr val="000000"/>
                        </a:solidFill>
                        <a:ea typeface="微软雅黑"/>
                      </a:rPr>
                      <a:t>专人负责</a:t>
                    </a:r>
                    <a:endParaRPr lang="en-US" sz="1800" b="1" i="0" u="none">
                      <a:solidFill>
                        <a:srgbClr val="000000"/>
                      </a:solidFill>
                      <a:ea typeface="微软雅黑"/>
                    </a:endParaRPr>
                  </a:p>
                </p:txBody>
              </p:sp>
              <p:sp>
                <p:nvSpPr>
                  <p:cNvPr id="1409" name="Text1" descr="217f31e4-c0f3-400d-85dc-1e8fcd88e97b"/>
                  <p:cNvSpPr txBox="true"/>
                  <p:nvPr/>
                </p:nvSpPr>
                <p:spPr>
                  <a:xfrm>
                    <a:off x="1529443" y="5063736"/>
                    <a:ext cx="1670957" cy="925221"/>
                  </a:xfrm>
                  <a:prstGeom prst="rect">
                    <a:avLst/>
                  </a:prstGeom>
                  <a:noFill/>
                </p:spPr>
                <p:txBody>
                  <a:bodyPr wrap="square" tIns="0" bIns="0" rtlCol="0">
                    <a:normAutofit/>
                  </a:bodyPr>
                  <a:lstStyle/>
                  <a:p>
                    <a:pPr algn="l">
                      <a:lnSpc>
                        <a:spcPct val="120000"/>
                      </a:lnSpc>
                    </a:pPr>
                    <a:r>
                      <a:rPr lang="en-US" sz="1200" b="0" i="0" u="none">
                        <a:solidFill>
                          <a:srgbClr val="000000"/>
                        </a:solidFill>
                        <a:ea typeface="微软雅黑"/>
                      </a:rPr>
                      <a:t>集体资金收支管理由代理服务中心财务出纳和村（社区）报账员负责。</a:t>
                    </a:r>
                    <a:endParaRPr lang="en-US" sz="1200" b="0" i="0" u="none">
                      <a:solidFill>
                        <a:srgbClr val="000000"/>
                      </a:solidFill>
                      <a:ea typeface="微软雅黑"/>
                    </a:endParaRPr>
                  </a:p>
                </p:txBody>
              </p:sp>
            </p:grpSp>
            <p:grpSp>
              <p:nvGrpSpPr>
                <p:cNvPr id="1405" name="组合 1404" descr="c68278f6-270d-4d74-802d-dbb0be5cb741"/>
                <p:cNvGrpSpPr/>
                <p:nvPr/>
              </p:nvGrpSpPr>
              <p:grpSpPr>
                <a:xfrm>
                  <a:off x="1270000" y="2817622"/>
                  <a:ext cx="589189" cy="589189"/>
                  <a:chOff x="1270000" y="2817622"/>
                  <a:chExt cx="589189" cy="589189"/>
                </a:xfrm>
              </p:grpSpPr>
              <p:sp>
                <p:nvSpPr>
                  <p:cNvPr id="1406" name="椭圆 1405" descr="565d8d32-76af-4fd1-af3b-e2c8bde0966a"/>
                  <p:cNvSpPr/>
                  <p:nvPr/>
                </p:nvSpPr>
                <p:spPr>
                  <a:xfrm>
                    <a:off x="1270000" y="2817622"/>
                    <a:ext cx="589189" cy="589189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</a:p>
                </p:txBody>
              </p:sp>
              <p:sp>
                <p:nvSpPr>
                  <p:cNvPr id="1407" name="任意多边形: 形状 1406" descr="509ecf52-c81e-4322-bc27-4eb8f4d5627a"/>
                  <p:cNvSpPr/>
                  <p:nvPr/>
                </p:nvSpPr>
                <p:spPr>
                  <a:xfrm>
                    <a:off x="1426053" y="2943557"/>
                    <a:ext cx="277083" cy="337318"/>
                  </a:xfrm>
                  <a:custGeom>
                    <a:avLst/>
                    <a:gdLst>
                      <a:gd name="connsiteX0" fmla="*/ 284197 w 438150"/>
                      <a:gd name="connsiteY0" fmla="*/ 621 h 533400"/>
                      <a:gd name="connsiteX1" fmla="*/ 286102 w 438150"/>
                      <a:gd name="connsiteY1" fmla="*/ 621 h 533400"/>
                      <a:gd name="connsiteX2" fmla="*/ 286102 w 438150"/>
                      <a:gd name="connsiteY2" fmla="*/ 124446 h 533400"/>
                      <a:gd name="connsiteX3" fmla="*/ 286102 w 438150"/>
                      <a:gd name="connsiteY3" fmla="*/ 126351 h 533400"/>
                      <a:gd name="connsiteX4" fmla="*/ 314677 w 438150"/>
                      <a:gd name="connsiteY4" fmla="*/ 153021 h 533400"/>
                      <a:gd name="connsiteX5" fmla="*/ 314677 w 438150"/>
                      <a:gd name="connsiteY5" fmla="*/ 153021 h 533400"/>
                      <a:gd name="connsiteX6" fmla="*/ 438502 w 438150"/>
                      <a:gd name="connsiteY6" fmla="*/ 153021 h 533400"/>
                      <a:gd name="connsiteX7" fmla="*/ 438502 w 438150"/>
                      <a:gd name="connsiteY7" fmla="*/ 154926 h 533400"/>
                      <a:gd name="connsiteX8" fmla="*/ 438502 w 438150"/>
                      <a:gd name="connsiteY8" fmla="*/ 505446 h 533400"/>
                      <a:gd name="connsiteX9" fmla="*/ 409927 w 438150"/>
                      <a:gd name="connsiteY9" fmla="*/ 534021 h 533400"/>
                      <a:gd name="connsiteX10" fmla="*/ 28927 w 438150"/>
                      <a:gd name="connsiteY10" fmla="*/ 534021 h 533400"/>
                      <a:gd name="connsiteX11" fmla="*/ 352 w 438150"/>
                      <a:gd name="connsiteY11" fmla="*/ 505446 h 533400"/>
                      <a:gd name="connsiteX12" fmla="*/ 352 w 438150"/>
                      <a:gd name="connsiteY12" fmla="*/ 29196 h 533400"/>
                      <a:gd name="connsiteX13" fmla="*/ 28927 w 438150"/>
                      <a:gd name="connsiteY13" fmla="*/ 621 h 533400"/>
                      <a:gd name="connsiteX14" fmla="*/ 284197 w 438150"/>
                      <a:gd name="connsiteY14" fmla="*/ 621 h 533400"/>
                      <a:gd name="connsiteX15" fmla="*/ 248002 w 438150"/>
                      <a:gd name="connsiteY15" fmla="*/ 200646 h 533400"/>
                      <a:gd name="connsiteX16" fmla="*/ 152752 w 438150"/>
                      <a:gd name="connsiteY16" fmla="*/ 200646 h 533400"/>
                      <a:gd name="connsiteX17" fmla="*/ 152752 w 438150"/>
                      <a:gd name="connsiteY17" fmla="*/ 410196 h 533400"/>
                      <a:gd name="connsiteX18" fmla="*/ 171802 w 438150"/>
                      <a:gd name="connsiteY18" fmla="*/ 410196 h 533400"/>
                      <a:gd name="connsiteX19" fmla="*/ 171802 w 438150"/>
                      <a:gd name="connsiteY19" fmla="*/ 314946 h 533400"/>
                      <a:gd name="connsiteX20" fmla="*/ 248002 w 438150"/>
                      <a:gd name="connsiteY20" fmla="*/ 314946 h 533400"/>
                      <a:gd name="connsiteX21" fmla="*/ 249907 w 438150"/>
                      <a:gd name="connsiteY21" fmla="*/ 314946 h 533400"/>
                      <a:gd name="connsiteX22" fmla="*/ 305152 w 438150"/>
                      <a:gd name="connsiteY22" fmla="*/ 257796 h 533400"/>
                      <a:gd name="connsiteX23" fmla="*/ 248002 w 438150"/>
                      <a:gd name="connsiteY23" fmla="*/ 200646 h 533400"/>
                      <a:gd name="connsiteX24" fmla="*/ 248002 w 438150"/>
                      <a:gd name="connsiteY24" fmla="*/ 200646 h 533400"/>
                      <a:gd name="connsiteX25" fmla="*/ 248002 w 438150"/>
                      <a:gd name="connsiteY25" fmla="*/ 219696 h 533400"/>
                      <a:gd name="connsiteX26" fmla="*/ 286102 w 438150"/>
                      <a:gd name="connsiteY26" fmla="*/ 257796 h 533400"/>
                      <a:gd name="connsiteX27" fmla="*/ 248002 w 438150"/>
                      <a:gd name="connsiteY27" fmla="*/ 295896 h 533400"/>
                      <a:gd name="connsiteX28" fmla="*/ 248002 w 438150"/>
                      <a:gd name="connsiteY28" fmla="*/ 295896 h 533400"/>
                      <a:gd name="connsiteX29" fmla="*/ 171802 w 438150"/>
                      <a:gd name="connsiteY29" fmla="*/ 295896 h 533400"/>
                      <a:gd name="connsiteX30" fmla="*/ 171802 w 438150"/>
                      <a:gd name="connsiteY30" fmla="*/ 219696 h 533400"/>
                      <a:gd name="connsiteX31" fmla="*/ 248002 w 438150"/>
                      <a:gd name="connsiteY31" fmla="*/ 219696 h 533400"/>
                      <a:gd name="connsiteX32" fmla="*/ 428977 w 438150"/>
                      <a:gd name="connsiteY32" fmla="*/ 133971 h 533400"/>
                      <a:gd name="connsiteX33" fmla="*/ 314677 w 438150"/>
                      <a:gd name="connsiteY33" fmla="*/ 133971 h 533400"/>
                      <a:gd name="connsiteX34" fmla="*/ 313724 w 438150"/>
                      <a:gd name="connsiteY34" fmla="*/ 133971 h 533400"/>
                      <a:gd name="connsiteX35" fmla="*/ 305152 w 438150"/>
                      <a:gd name="connsiteY35" fmla="*/ 124446 h 533400"/>
                      <a:gd name="connsiteX36" fmla="*/ 305152 w 438150"/>
                      <a:gd name="connsiteY36" fmla="*/ 124446 h 533400"/>
                      <a:gd name="connsiteX37" fmla="*/ 305152 w 438150"/>
                      <a:gd name="connsiteY37" fmla="*/ 10146 h 533400"/>
                      <a:gd name="connsiteX38" fmla="*/ 428977 w 438150"/>
                      <a:gd name="connsiteY38" fmla="*/ 133971 h 533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38150" h="533400">
                        <a:moveTo>
                          <a:pt x="284197" y="621"/>
                        </a:moveTo>
                        <a:cubicBezTo>
                          <a:pt x="285149" y="621"/>
                          <a:pt x="286102" y="621"/>
                          <a:pt x="286102" y="621"/>
                        </a:cubicBezTo>
                        <a:lnTo>
                          <a:pt x="286102" y="124446"/>
                        </a:lnTo>
                        <a:lnTo>
                          <a:pt x="286102" y="126351"/>
                        </a:lnTo>
                        <a:cubicBezTo>
                          <a:pt x="287055" y="141591"/>
                          <a:pt x="299437" y="153021"/>
                          <a:pt x="314677" y="153021"/>
                        </a:cubicBezTo>
                        <a:lnTo>
                          <a:pt x="314677" y="153021"/>
                        </a:lnTo>
                        <a:lnTo>
                          <a:pt x="438502" y="153021"/>
                        </a:lnTo>
                        <a:cubicBezTo>
                          <a:pt x="438502" y="153974"/>
                          <a:pt x="438502" y="154926"/>
                          <a:pt x="438502" y="154926"/>
                        </a:cubicBezTo>
                        <a:lnTo>
                          <a:pt x="438502" y="505446"/>
                        </a:lnTo>
                        <a:cubicBezTo>
                          <a:pt x="438502" y="521639"/>
                          <a:pt x="426120" y="534021"/>
                          <a:pt x="409927" y="534021"/>
                        </a:cubicBezTo>
                        <a:lnTo>
                          <a:pt x="28927" y="534021"/>
                        </a:lnTo>
                        <a:cubicBezTo>
                          <a:pt x="12734" y="534021"/>
                          <a:pt x="352" y="521639"/>
                          <a:pt x="352" y="505446"/>
                        </a:cubicBezTo>
                        <a:lnTo>
                          <a:pt x="352" y="29196"/>
                        </a:lnTo>
                        <a:cubicBezTo>
                          <a:pt x="352" y="13004"/>
                          <a:pt x="12734" y="621"/>
                          <a:pt x="28927" y="621"/>
                        </a:cubicBezTo>
                        <a:lnTo>
                          <a:pt x="284197" y="621"/>
                        </a:lnTo>
                        <a:close/>
                        <a:moveTo>
                          <a:pt x="248002" y="200646"/>
                        </a:moveTo>
                        <a:lnTo>
                          <a:pt x="152752" y="200646"/>
                        </a:lnTo>
                        <a:lnTo>
                          <a:pt x="152752" y="410196"/>
                        </a:lnTo>
                        <a:lnTo>
                          <a:pt x="171802" y="410196"/>
                        </a:lnTo>
                        <a:lnTo>
                          <a:pt x="171802" y="314946"/>
                        </a:lnTo>
                        <a:lnTo>
                          <a:pt x="248002" y="314946"/>
                        </a:lnTo>
                        <a:lnTo>
                          <a:pt x="249907" y="314946"/>
                        </a:lnTo>
                        <a:cubicBezTo>
                          <a:pt x="280387" y="313994"/>
                          <a:pt x="305152" y="288276"/>
                          <a:pt x="305152" y="257796"/>
                        </a:cubicBezTo>
                        <a:cubicBezTo>
                          <a:pt x="305152" y="226364"/>
                          <a:pt x="279434" y="200646"/>
                          <a:pt x="248002" y="200646"/>
                        </a:cubicBezTo>
                        <a:lnTo>
                          <a:pt x="248002" y="200646"/>
                        </a:lnTo>
                        <a:close/>
                        <a:moveTo>
                          <a:pt x="248002" y="219696"/>
                        </a:moveTo>
                        <a:cubicBezTo>
                          <a:pt x="268957" y="219696"/>
                          <a:pt x="286102" y="236841"/>
                          <a:pt x="286102" y="257796"/>
                        </a:cubicBezTo>
                        <a:cubicBezTo>
                          <a:pt x="286102" y="278751"/>
                          <a:pt x="268957" y="295896"/>
                          <a:pt x="248002" y="295896"/>
                        </a:cubicBezTo>
                        <a:lnTo>
                          <a:pt x="248002" y="295896"/>
                        </a:lnTo>
                        <a:lnTo>
                          <a:pt x="171802" y="295896"/>
                        </a:lnTo>
                        <a:lnTo>
                          <a:pt x="171802" y="219696"/>
                        </a:lnTo>
                        <a:lnTo>
                          <a:pt x="248002" y="219696"/>
                        </a:lnTo>
                        <a:close/>
                        <a:moveTo>
                          <a:pt x="428977" y="133971"/>
                        </a:moveTo>
                        <a:lnTo>
                          <a:pt x="314677" y="133971"/>
                        </a:lnTo>
                        <a:lnTo>
                          <a:pt x="313724" y="133971"/>
                        </a:lnTo>
                        <a:cubicBezTo>
                          <a:pt x="308962" y="133019"/>
                          <a:pt x="305152" y="129209"/>
                          <a:pt x="305152" y="124446"/>
                        </a:cubicBezTo>
                        <a:lnTo>
                          <a:pt x="305152" y="124446"/>
                        </a:lnTo>
                        <a:lnTo>
                          <a:pt x="305152" y="10146"/>
                        </a:lnTo>
                        <a:lnTo>
                          <a:pt x="428977" y="13397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l"/>
                  </a:p>
                </p:txBody>
              </p:sp>
            </p:grpSp>
          </p:grpSp>
          <p:grpSp>
            <p:nvGrpSpPr>
              <p:cNvPr id="1363" name="组合 1362" descr="1fc8d793-20d3-463f-a3bf-f9fe8b564731"/>
              <p:cNvGrpSpPr/>
              <p:nvPr/>
            </p:nvGrpSpPr>
            <p:grpSpPr>
              <a:xfrm>
                <a:off x="3203575" y="2205293"/>
                <a:ext cx="1930400" cy="2908307"/>
                <a:chOff x="3203575" y="2205293"/>
                <a:chExt cx="1930400" cy="2908307"/>
              </a:xfrm>
            </p:grpSpPr>
            <p:grpSp>
              <p:nvGrpSpPr>
                <p:cNvPr id="1394" name="组合 1393" descr="1308cc0e-1a53-4fb6-b4c3-f9bd5000f9f9"/>
                <p:cNvGrpSpPr/>
                <p:nvPr/>
              </p:nvGrpSpPr>
              <p:grpSpPr>
                <a:xfrm flipV="true">
                  <a:off x="3463018" y="3406811"/>
                  <a:ext cx="1670957" cy="1117600"/>
                  <a:chOff x="1529443" y="3033486"/>
                  <a:chExt cx="1670957" cy="1117600"/>
                </a:xfrm>
              </p:grpSpPr>
              <p:sp>
                <p:nvSpPr>
                  <p:cNvPr id="1401" name="箭头: V 形 1400" descr="3373d053-a3e1-4446-8431-0cde5af3f4c0"/>
                  <p:cNvSpPr/>
                  <p:nvPr/>
                </p:nvSpPr>
                <p:spPr>
                  <a:xfrm flipV="true">
                    <a:off x="1529443" y="3033486"/>
                    <a:ext cx="1670957" cy="1117600"/>
                  </a:xfrm>
                  <a:prstGeom prst="chevron">
                    <a:avLst>
                      <a:gd name="adj" fmla="val 59659"/>
                    </a:avLst>
                  </a:prstGeom>
                  <a:solidFill>
                    <a:schemeClr val="tx2">
                      <a:alpha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tIns="0" bIns="0" rtlCol="0" anchor="ctr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</a:p>
                </p:txBody>
              </p:sp>
              <p:sp>
                <p:nvSpPr>
                  <p:cNvPr id="1402" name="Number2" descr="6251eae7-11c1-4bd9-859b-eca29050f0a5"/>
                  <p:cNvSpPr txBox="true"/>
                  <p:nvPr/>
                </p:nvSpPr>
                <p:spPr>
                  <a:xfrm flipV="true">
                    <a:off x="2279972" y="3361454"/>
                    <a:ext cx="52770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2400" b="1" i="0" u="none">
                        <a:solidFill>
                          <a:srgbClr val="FFFFFF"/>
                        </a:solidFill>
                        <a:latin typeface="Arial"/>
                      </a:rPr>
                      <a:t>02</a:t>
                    </a:r>
                    <a:endParaRPr lang="en-US" sz="2400" b="1" i="0" u="none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95" name="组合 1394" descr="a52fa46c-0a22-41b7-9c69-9adc3cb51050"/>
                <p:cNvGrpSpPr/>
                <p:nvPr/>
              </p:nvGrpSpPr>
              <p:grpSpPr>
                <a:xfrm>
                  <a:off x="3379916" y="2205293"/>
                  <a:ext cx="1670957" cy="1195546"/>
                  <a:chOff x="1529443" y="4793411"/>
                  <a:chExt cx="1670957" cy="1195546"/>
                </a:xfrm>
              </p:grpSpPr>
              <p:sp>
                <p:nvSpPr>
                  <p:cNvPr id="1399" name="Bullet2" descr="a069abd1-bea5-4bd9-b724-0f51b5122132"/>
                  <p:cNvSpPr/>
                  <p:nvPr/>
                </p:nvSpPr>
                <p:spPr>
                  <a:xfrm>
                    <a:off x="1529443" y="4793411"/>
                    <a:ext cx="167095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0" rIns="91440" bIns="0" rtlCol="0" anchor="b" anchorCtr="false">
                    <a:normAutofit fontScale="85000" lnSpcReduction="10000"/>
                  </a:bodyPr>
                  <a:lstStyle/>
                  <a:p>
                    <a:pPr algn="l"/>
                    <a:r>
                      <a:rPr lang="en-US" sz="1800" b="1" i="0" u="none">
                        <a:solidFill>
                          <a:srgbClr val="000000"/>
                        </a:solidFill>
                        <a:ea typeface="微软雅黑"/>
                      </a:rPr>
                      <a:t>收入入账</a:t>
                    </a:r>
                    <a:endParaRPr lang="en-US" sz="1800" b="1" i="0" u="none">
                      <a:solidFill>
                        <a:srgbClr val="000000"/>
                      </a:solidFill>
                      <a:ea typeface="微软雅黑"/>
                    </a:endParaRPr>
                  </a:p>
                </p:txBody>
              </p:sp>
              <p:sp>
                <p:nvSpPr>
                  <p:cNvPr id="1400" name="Text2" descr="20941e35-fe86-490f-8208-067545590d80"/>
                  <p:cNvSpPr txBox="true"/>
                  <p:nvPr/>
                </p:nvSpPr>
                <p:spPr>
                  <a:xfrm>
                    <a:off x="1529443" y="5063736"/>
                    <a:ext cx="1670957" cy="925221"/>
                  </a:xfrm>
                  <a:prstGeom prst="rect">
                    <a:avLst/>
                  </a:prstGeom>
                  <a:noFill/>
                </p:spPr>
                <p:txBody>
                  <a:bodyPr wrap="square" tIns="0" bIns="0" rtlCol="0">
                    <a:normAutofit/>
                  </a:bodyPr>
                  <a:lstStyle/>
                  <a:p>
                    <a:pPr algn="l">
                      <a:lnSpc>
                        <a:spcPct val="120000"/>
                      </a:lnSpc>
                    </a:pPr>
                    <a:r>
                      <a:rPr lang="en-US" sz="1200" b="0" i="0" u="none">
                        <a:solidFill>
                          <a:srgbClr val="000000"/>
                        </a:solidFill>
                        <a:ea typeface="微软雅黑"/>
                      </a:rPr>
                      <a:t>收入要全额入账，直接拨入代管账户，确保资金完整。</a:t>
                    </a:r>
                    <a:endParaRPr lang="en-US" sz="1200" b="0" i="0" u="none">
                      <a:solidFill>
                        <a:srgbClr val="000000"/>
                      </a:solidFill>
                      <a:ea typeface="微软雅黑"/>
                    </a:endParaRPr>
                  </a:p>
                </p:txBody>
              </p:sp>
            </p:grpSp>
            <p:grpSp>
              <p:nvGrpSpPr>
                <p:cNvPr id="1396" name="组合 1395" descr="c11ab9b3-51c9-4423-8252-cd1a3c648d7f"/>
                <p:cNvGrpSpPr/>
                <p:nvPr/>
              </p:nvGrpSpPr>
              <p:grpSpPr>
                <a:xfrm>
                  <a:off x="3203575" y="4524411"/>
                  <a:ext cx="589189" cy="589189"/>
                  <a:chOff x="3203575" y="4524411"/>
                  <a:chExt cx="589189" cy="589189"/>
                </a:xfrm>
              </p:grpSpPr>
              <p:sp>
                <p:nvSpPr>
                  <p:cNvPr id="1397" name="椭圆 1396" descr="ca8cf0dc-c826-479f-8d35-047787372121"/>
                  <p:cNvSpPr/>
                  <p:nvPr/>
                </p:nvSpPr>
                <p:spPr>
                  <a:xfrm flipV="true">
                    <a:off x="3203575" y="4524411"/>
                    <a:ext cx="589189" cy="589189"/>
                  </a:xfrm>
                  <a:prstGeom prst="ellipse">
                    <a:avLst/>
                  </a:prstGeom>
                  <a:solidFill>
                    <a:schemeClr val="tx2">
                      <a:alpha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</a:p>
                </p:txBody>
              </p:sp>
              <p:sp>
                <p:nvSpPr>
                  <p:cNvPr id="1398" name="任意多边形: 形状 1397" descr="90742d94-2c2e-45be-b2b9-2ca46b0812a0"/>
                  <p:cNvSpPr/>
                  <p:nvPr/>
                </p:nvSpPr>
                <p:spPr>
                  <a:xfrm>
                    <a:off x="3341557" y="4653358"/>
                    <a:ext cx="313224" cy="331294"/>
                  </a:xfrm>
                  <a:custGeom>
                    <a:avLst/>
                    <a:gdLst>
                      <a:gd name="connsiteX0" fmla="*/ 371955 w 495300"/>
                      <a:gd name="connsiteY0" fmla="*/ 621 h 523875"/>
                      <a:gd name="connsiteX1" fmla="*/ 400530 w 495300"/>
                      <a:gd name="connsiteY1" fmla="*/ 29196 h 523875"/>
                      <a:gd name="connsiteX2" fmla="*/ 400530 w 495300"/>
                      <a:gd name="connsiteY2" fmla="*/ 133971 h 523875"/>
                      <a:gd name="connsiteX3" fmla="*/ 371955 w 495300"/>
                      <a:gd name="connsiteY3" fmla="*/ 162546 h 523875"/>
                      <a:gd name="connsiteX4" fmla="*/ 257655 w 495300"/>
                      <a:gd name="connsiteY4" fmla="*/ 162546 h 523875"/>
                      <a:gd name="connsiteX5" fmla="*/ 257655 w 495300"/>
                      <a:gd name="connsiteY5" fmla="*/ 286371 h 523875"/>
                      <a:gd name="connsiteX6" fmla="*/ 419580 w 495300"/>
                      <a:gd name="connsiteY6" fmla="*/ 286371 h 523875"/>
                      <a:gd name="connsiteX7" fmla="*/ 457680 w 495300"/>
                      <a:gd name="connsiteY7" fmla="*/ 322566 h 523875"/>
                      <a:gd name="connsiteX8" fmla="*/ 457680 w 495300"/>
                      <a:gd name="connsiteY8" fmla="*/ 324471 h 523875"/>
                      <a:gd name="connsiteX9" fmla="*/ 457680 w 495300"/>
                      <a:gd name="connsiteY9" fmla="*/ 429246 h 523875"/>
                      <a:gd name="connsiteX10" fmla="*/ 476730 w 495300"/>
                      <a:gd name="connsiteY10" fmla="*/ 429246 h 523875"/>
                      <a:gd name="connsiteX11" fmla="*/ 495780 w 495300"/>
                      <a:gd name="connsiteY11" fmla="*/ 448296 h 523875"/>
                      <a:gd name="connsiteX12" fmla="*/ 495780 w 495300"/>
                      <a:gd name="connsiteY12" fmla="*/ 505446 h 523875"/>
                      <a:gd name="connsiteX13" fmla="*/ 476730 w 495300"/>
                      <a:gd name="connsiteY13" fmla="*/ 524496 h 523875"/>
                      <a:gd name="connsiteX14" fmla="*/ 419580 w 495300"/>
                      <a:gd name="connsiteY14" fmla="*/ 524496 h 523875"/>
                      <a:gd name="connsiteX15" fmla="*/ 400530 w 495300"/>
                      <a:gd name="connsiteY15" fmla="*/ 505446 h 523875"/>
                      <a:gd name="connsiteX16" fmla="*/ 400530 w 495300"/>
                      <a:gd name="connsiteY16" fmla="*/ 448296 h 523875"/>
                      <a:gd name="connsiteX17" fmla="*/ 419580 w 495300"/>
                      <a:gd name="connsiteY17" fmla="*/ 429246 h 523875"/>
                      <a:gd name="connsiteX18" fmla="*/ 438630 w 495300"/>
                      <a:gd name="connsiteY18" fmla="*/ 429246 h 523875"/>
                      <a:gd name="connsiteX19" fmla="*/ 438630 w 495300"/>
                      <a:gd name="connsiteY19" fmla="*/ 324471 h 523875"/>
                      <a:gd name="connsiteX20" fmla="*/ 420533 w 495300"/>
                      <a:gd name="connsiteY20" fmla="*/ 305421 h 523875"/>
                      <a:gd name="connsiteX21" fmla="*/ 419580 w 495300"/>
                      <a:gd name="connsiteY21" fmla="*/ 305421 h 523875"/>
                      <a:gd name="connsiteX22" fmla="*/ 257655 w 495300"/>
                      <a:gd name="connsiteY22" fmla="*/ 305421 h 523875"/>
                      <a:gd name="connsiteX23" fmla="*/ 257655 w 495300"/>
                      <a:gd name="connsiteY23" fmla="*/ 429246 h 523875"/>
                      <a:gd name="connsiteX24" fmla="*/ 276705 w 495300"/>
                      <a:gd name="connsiteY24" fmla="*/ 429246 h 523875"/>
                      <a:gd name="connsiteX25" fmla="*/ 295755 w 495300"/>
                      <a:gd name="connsiteY25" fmla="*/ 448296 h 523875"/>
                      <a:gd name="connsiteX26" fmla="*/ 295755 w 495300"/>
                      <a:gd name="connsiteY26" fmla="*/ 505446 h 523875"/>
                      <a:gd name="connsiteX27" fmla="*/ 276705 w 495300"/>
                      <a:gd name="connsiteY27" fmla="*/ 524496 h 523875"/>
                      <a:gd name="connsiteX28" fmla="*/ 219555 w 495300"/>
                      <a:gd name="connsiteY28" fmla="*/ 524496 h 523875"/>
                      <a:gd name="connsiteX29" fmla="*/ 200505 w 495300"/>
                      <a:gd name="connsiteY29" fmla="*/ 505446 h 523875"/>
                      <a:gd name="connsiteX30" fmla="*/ 200505 w 495300"/>
                      <a:gd name="connsiteY30" fmla="*/ 448296 h 523875"/>
                      <a:gd name="connsiteX31" fmla="*/ 219555 w 495300"/>
                      <a:gd name="connsiteY31" fmla="*/ 429246 h 523875"/>
                      <a:gd name="connsiteX32" fmla="*/ 238605 w 495300"/>
                      <a:gd name="connsiteY32" fmla="*/ 429246 h 523875"/>
                      <a:gd name="connsiteX33" fmla="*/ 238605 w 495300"/>
                      <a:gd name="connsiteY33" fmla="*/ 305421 h 523875"/>
                      <a:gd name="connsiteX34" fmla="*/ 76680 w 495300"/>
                      <a:gd name="connsiteY34" fmla="*/ 305421 h 523875"/>
                      <a:gd name="connsiteX35" fmla="*/ 57630 w 495300"/>
                      <a:gd name="connsiteY35" fmla="*/ 323519 h 523875"/>
                      <a:gd name="connsiteX36" fmla="*/ 57630 w 495300"/>
                      <a:gd name="connsiteY36" fmla="*/ 324471 h 523875"/>
                      <a:gd name="connsiteX37" fmla="*/ 57630 w 495300"/>
                      <a:gd name="connsiteY37" fmla="*/ 429246 h 523875"/>
                      <a:gd name="connsiteX38" fmla="*/ 76680 w 495300"/>
                      <a:gd name="connsiteY38" fmla="*/ 429246 h 523875"/>
                      <a:gd name="connsiteX39" fmla="*/ 95730 w 495300"/>
                      <a:gd name="connsiteY39" fmla="*/ 448296 h 523875"/>
                      <a:gd name="connsiteX40" fmla="*/ 95730 w 495300"/>
                      <a:gd name="connsiteY40" fmla="*/ 505446 h 523875"/>
                      <a:gd name="connsiteX41" fmla="*/ 76680 w 495300"/>
                      <a:gd name="connsiteY41" fmla="*/ 524496 h 523875"/>
                      <a:gd name="connsiteX42" fmla="*/ 19530 w 495300"/>
                      <a:gd name="connsiteY42" fmla="*/ 524496 h 523875"/>
                      <a:gd name="connsiteX43" fmla="*/ 480 w 495300"/>
                      <a:gd name="connsiteY43" fmla="*/ 505446 h 523875"/>
                      <a:gd name="connsiteX44" fmla="*/ 480 w 495300"/>
                      <a:gd name="connsiteY44" fmla="*/ 448296 h 523875"/>
                      <a:gd name="connsiteX45" fmla="*/ 19530 w 495300"/>
                      <a:gd name="connsiteY45" fmla="*/ 429246 h 523875"/>
                      <a:gd name="connsiteX46" fmla="*/ 38580 w 495300"/>
                      <a:gd name="connsiteY46" fmla="*/ 429246 h 523875"/>
                      <a:gd name="connsiteX47" fmla="*/ 38580 w 495300"/>
                      <a:gd name="connsiteY47" fmla="*/ 324471 h 523875"/>
                      <a:gd name="connsiteX48" fmla="*/ 74775 w 495300"/>
                      <a:gd name="connsiteY48" fmla="*/ 286371 h 523875"/>
                      <a:gd name="connsiteX49" fmla="*/ 76680 w 495300"/>
                      <a:gd name="connsiteY49" fmla="*/ 286371 h 523875"/>
                      <a:gd name="connsiteX50" fmla="*/ 238605 w 495300"/>
                      <a:gd name="connsiteY50" fmla="*/ 286371 h 523875"/>
                      <a:gd name="connsiteX51" fmla="*/ 238605 w 495300"/>
                      <a:gd name="connsiteY51" fmla="*/ 162546 h 523875"/>
                      <a:gd name="connsiteX52" fmla="*/ 124305 w 495300"/>
                      <a:gd name="connsiteY52" fmla="*/ 162546 h 523875"/>
                      <a:gd name="connsiteX53" fmla="*/ 95730 w 495300"/>
                      <a:gd name="connsiteY53" fmla="*/ 133971 h 523875"/>
                      <a:gd name="connsiteX54" fmla="*/ 95730 w 495300"/>
                      <a:gd name="connsiteY54" fmla="*/ 29196 h 523875"/>
                      <a:gd name="connsiteX55" fmla="*/ 124305 w 495300"/>
                      <a:gd name="connsiteY55" fmla="*/ 621 h 523875"/>
                      <a:gd name="connsiteX56" fmla="*/ 371955 w 495300"/>
                      <a:gd name="connsiteY56" fmla="*/ 621 h 523875"/>
                      <a:gd name="connsiteX57" fmla="*/ 148118 w 495300"/>
                      <a:gd name="connsiteY57" fmla="*/ 95871 h 523875"/>
                      <a:gd name="connsiteX58" fmla="*/ 133830 w 495300"/>
                      <a:gd name="connsiteY58" fmla="*/ 110159 h 523875"/>
                      <a:gd name="connsiteX59" fmla="*/ 148118 w 495300"/>
                      <a:gd name="connsiteY59" fmla="*/ 124446 h 523875"/>
                      <a:gd name="connsiteX60" fmla="*/ 162405 w 495300"/>
                      <a:gd name="connsiteY60" fmla="*/ 110159 h 523875"/>
                      <a:gd name="connsiteX61" fmla="*/ 148118 w 495300"/>
                      <a:gd name="connsiteY61" fmla="*/ 95871 h 523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</a:cxnLst>
                    <a:rect l="l" t="t" r="r" b="b"/>
                    <a:pathLst>
                      <a:path w="495300" h="523875">
                        <a:moveTo>
                          <a:pt x="371955" y="621"/>
                        </a:moveTo>
                        <a:cubicBezTo>
                          <a:pt x="388148" y="621"/>
                          <a:pt x="400530" y="13004"/>
                          <a:pt x="400530" y="29196"/>
                        </a:cubicBezTo>
                        <a:lnTo>
                          <a:pt x="400530" y="133971"/>
                        </a:lnTo>
                        <a:cubicBezTo>
                          <a:pt x="400530" y="150164"/>
                          <a:pt x="388148" y="162546"/>
                          <a:pt x="371955" y="162546"/>
                        </a:cubicBezTo>
                        <a:lnTo>
                          <a:pt x="257655" y="162546"/>
                        </a:lnTo>
                        <a:lnTo>
                          <a:pt x="257655" y="286371"/>
                        </a:lnTo>
                        <a:lnTo>
                          <a:pt x="419580" y="286371"/>
                        </a:lnTo>
                        <a:cubicBezTo>
                          <a:pt x="439583" y="286371"/>
                          <a:pt x="456727" y="302564"/>
                          <a:pt x="457680" y="322566"/>
                        </a:cubicBezTo>
                        <a:lnTo>
                          <a:pt x="457680" y="324471"/>
                        </a:lnTo>
                        <a:lnTo>
                          <a:pt x="457680" y="429246"/>
                        </a:lnTo>
                        <a:lnTo>
                          <a:pt x="476730" y="429246"/>
                        </a:lnTo>
                        <a:cubicBezTo>
                          <a:pt x="487208" y="429246"/>
                          <a:pt x="495780" y="437819"/>
                          <a:pt x="495780" y="448296"/>
                        </a:cubicBezTo>
                        <a:lnTo>
                          <a:pt x="495780" y="505446"/>
                        </a:lnTo>
                        <a:cubicBezTo>
                          <a:pt x="495780" y="515924"/>
                          <a:pt x="487208" y="524496"/>
                          <a:pt x="476730" y="524496"/>
                        </a:cubicBezTo>
                        <a:lnTo>
                          <a:pt x="419580" y="524496"/>
                        </a:lnTo>
                        <a:cubicBezTo>
                          <a:pt x="409102" y="524496"/>
                          <a:pt x="400530" y="515924"/>
                          <a:pt x="400530" y="505446"/>
                        </a:cubicBezTo>
                        <a:lnTo>
                          <a:pt x="400530" y="448296"/>
                        </a:lnTo>
                        <a:cubicBezTo>
                          <a:pt x="400530" y="437819"/>
                          <a:pt x="409102" y="429246"/>
                          <a:pt x="419580" y="429246"/>
                        </a:cubicBezTo>
                        <a:lnTo>
                          <a:pt x="438630" y="429246"/>
                        </a:lnTo>
                        <a:lnTo>
                          <a:pt x="438630" y="324471"/>
                        </a:lnTo>
                        <a:cubicBezTo>
                          <a:pt x="438630" y="313994"/>
                          <a:pt x="431010" y="306374"/>
                          <a:pt x="420533" y="305421"/>
                        </a:cubicBezTo>
                        <a:lnTo>
                          <a:pt x="419580" y="305421"/>
                        </a:lnTo>
                        <a:lnTo>
                          <a:pt x="257655" y="305421"/>
                        </a:lnTo>
                        <a:lnTo>
                          <a:pt x="257655" y="429246"/>
                        </a:lnTo>
                        <a:lnTo>
                          <a:pt x="276705" y="429246"/>
                        </a:lnTo>
                        <a:cubicBezTo>
                          <a:pt x="287183" y="429246"/>
                          <a:pt x="295755" y="437819"/>
                          <a:pt x="295755" y="448296"/>
                        </a:cubicBezTo>
                        <a:lnTo>
                          <a:pt x="295755" y="505446"/>
                        </a:lnTo>
                        <a:cubicBezTo>
                          <a:pt x="295755" y="515924"/>
                          <a:pt x="287183" y="524496"/>
                          <a:pt x="276705" y="524496"/>
                        </a:cubicBezTo>
                        <a:lnTo>
                          <a:pt x="219555" y="524496"/>
                        </a:lnTo>
                        <a:cubicBezTo>
                          <a:pt x="209077" y="524496"/>
                          <a:pt x="200505" y="515924"/>
                          <a:pt x="200505" y="505446"/>
                        </a:cubicBezTo>
                        <a:lnTo>
                          <a:pt x="200505" y="448296"/>
                        </a:lnTo>
                        <a:cubicBezTo>
                          <a:pt x="200505" y="437819"/>
                          <a:pt x="209077" y="429246"/>
                          <a:pt x="219555" y="429246"/>
                        </a:cubicBezTo>
                        <a:lnTo>
                          <a:pt x="238605" y="429246"/>
                        </a:lnTo>
                        <a:lnTo>
                          <a:pt x="238605" y="305421"/>
                        </a:lnTo>
                        <a:lnTo>
                          <a:pt x="76680" y="305421"/>
                        </a:lnTo>
                        <a:cubicBezTo>
                          <a:pt x="66202" y="305421"/>
                          <a:pt x="58583" y="313041"/>
                          <a:pt x="57630" y="323519"/>
                        </a:cubicBezTo>
                        <a:lnTo>
                          <a:pt x="57630" y="324471"/>
                        </a:lnTo>
                        <a:lnTo>
                          <a:pt x="57630" y="429246"/>
                        </a:lnTo>
                        <a:lnTo>
                          <a:pt x="76680" y="429246"/>
                        </a:lnTo>
                        <a:cubicBezTo>
                          <a:pt x="87158" y="429246"/>
                          <a:pt x="95730" y="437819"/>
                          <a:pt x="95730" y="448296"/>
                        </a:cubicBezTo>
                        <a:lnTo>
                          <a:pt x="95730" y="505446"/>
                        </a:lnTo>
                        <a:cubicBezTo>
                          <a:pt x="95730" y="515924"/>
                          <a:pt x="87158" y="524496"/>
                          <a:pt x="76680" y="524496"/>
                        </a:cubicBezTo>
                        <a:lnTo>
                          <a:pt x="19530" y="524496"/>
                        </a:lnTo>
                        <a:cubicBezTo>
                          <a:pt x="9052" y="524496"/>
                          <a:pt x="480" y="515924"/>
                          <a:pt x="480" y="505446"/>
                        </a:cubicBezTo>
                        <a:lnTo>
                          <a:pt x="480" y="448296"/>
                        </a:lnTo>
                        <a:cubicBezTo>
                          <a:pt x="480" y="437819"/>
                          <a:pt x="9052" y="429246"/>
                          <a:pt x="19530" y="429246"/>
                        </a:cubicBezTo>
                        <a:lnTo>
                          <a:pt x="38580" y="429246"/>
                        </a:lnTo>
                        <a:lnTo>
                          <a:pt x="38580" y="324471"/>
                        </a:lnTo>
                        <a:cubicBezTo>
                          <a:pt x="38580" y="304469"/>
                          <a:pt x="54773" y="287324"/>
                          <a:pt x="74775" y="286371"/>
                        </a:cubicBezTo>
                        <a:lnTo>
                          <a:pt x="76680" y="286371"/>
                        </a:lnTo>
                        <a:lnTo>
                          <a:pt x="238605" y="286371"/>
                        </a:lnTo>
                        <a:lnTo>
                          <a:pt x="238605" y="162546"/>
                        </a:lnTo>
                        <a:lnTo>
                          <a:pt x="124305" y="162546"/>
                        </a:lnTo>
                        <a:cubicBezTo>
                          <a:pt x="108112" y="162546"/>
                          <a:pt x="95730" y="150164"/>
                          <a:pt x="95730" y="133971"/>
                        </a:cubicBezTo>
                        <a:lnTo>
                          <a:pt x="95730" y="29196"/>
                        </a:lnTo>
                        <a:cubicBezTo>
                          <a:pt x="95730" y="13004"/>
                          <a:pt x="108112" y="621"/>
                          <a:pt x="124305" y="621"/>
                        </a:cubicBezTo>
                        <a:lnTo>
                          <a:pt x="371955" y="621"/>
                        </a:lnTo>
                        <a:close/>
                        <a:moveTo>
                          <a:pt x="148118" y="95871"/>
                        </a:moveTo>
                        <a:cubicBezTo>
                          <a:pt x="140498" y="95871"/>
                          <a:pt x="133830" y="102539"/>
                          <a:pt x="133830" y="110159"/>
                        </a:cubicBezTo>
                        <a:cubicBezTo>
                          <a:pt x="133830" y="117779"/>
                          <a:pt x="140498" y="124446"/>
                          <a:pt x="148118" y="124446"/>
                        </a:cubicBezTo>
                        <a:cubicBezTo>
                          <a:pt x="155737" y="124446"/>
                          <a:pt x="162405" y="117779"/>
                          <a:pt x="162405" y="110159"/>
                        </a:cubicBezTo>
                        <a:cubicBezTo>
                          <a:pt x="162405" y="102539"/>
                          <a:pt x="155737" y="95871"/>
                          <a:pt x="148118" y="9587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l"/>
                  </a:p>
                </p:txBody>
              </p:sp>
            </p:grpSp>
          </p:grpSp>
          <p:grpSp>
            <p:nvGrpSpPr>
              <p:cNvPr id="1364" name="组合 1363" descr="c8cd96ae-9003-4d1c-8ad0-43ad6181d780"/>
              <p:cNvGrpSpPr/>
              <p:nvPr/>
            </p:nvGrpSpPr>
            <p:grpSpPr>
              <a:xfrm>
                <a:off x="5137150" y="2817622"/>
                <a:ext cx="1930400" cy="3316478"/>
                <a:chOff x="5137150" y="2817622"/>
                <a:chExt cx="1930400" cy="3316478"/>
              </a:xfrm>
            </p:grpSpPr>
            <p:grpSp>
              <p:nvGrpSpPr>
                <p:cNvPr id="1385" name="组合 1384" descr="fdc67283-c8b1-4baa-9d20-9a6fdf835814"/>
                <p:cNvGrpSpPr/>
                <p:nvPr/>
              </p:nvGrpSpPr>
              <p:grpSpPr>
                <a:xfrm>
                  <a:off x="5396593" y="3406811"/>
                  <a:ext cx="1670957" cy="1117600"/>
                  <a:chOff x="1529443" y="3033486"/>
                  <a:chExt cx="1670957" cy="1117600"/>
                </a:xfrm>
                <a:solidFill>
                  <a:schemeClr val="tx2"/>
                </a:solidFill>
              </p:grpSpPr>
              <p:sp>
                <p:nvSpPr>
                  <p:cNvPr id="1392" name="箭头: V 形 1391" descr="b07387d3-5430-492e-b109-3bac05e925a3"/>
                  <p:cNvSpPr/>
                  <p:nvPr/>
                </p:nvSpPr>
                <p:spPr>
                  <a:xfrm>
                    <a:off x="1529443" y="3033486"/>
                    <a:ext cx="1670957" cy="1117600"/>
                  </a:xfrm>
                  <a:prstGeom prst="chevron">
                    <a:avLst>
                      <a:gd name="adj" fmla="val 59659"/>
                    </a:avLst>
                  </a:prstGeom>
                  <a:solidFill>
                    <a:schemeClr val="tx2">
                      <a:alpha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tIns="0" bIns="0" rtlCol="0" anchor="ctr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</a:p>
                </p:txBody>
              </p:sp>
              <p:sp>
                <p:nvSpPr>
                  <p:cNvPr id="1393" name="Number3" descr="d65a3480-733a-4072-8ab8-212ee0724ded"/>
                  <p:cNvSpPr txBox="true"/>
                  <p:nvPr/>
                </p:nvSpPr>
                <p:spPr>
                  <a:xfrm>
                    <a:off x="2279972" y="3361454"/>
                    <a:ext cx="52770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2400" b="1" i="0" u="none">
                        <a:solidFill>
                          <a:srgbClr val="FFFFFF"/>
                        </a:solidFill>
                        <a:latin typeface="Arial"/>
                      </a:rPr>
                      <a:t>03</a:t>
                    </a:r>
                    <a:endParaRPr lang="en-US" sz="2400" b="1" i="0" u="none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86" name="组合 1385" descr="a23bbaa4-1130-41b4-9dd5-7909f14356f1"/>
                <p:cNvGrpSpPr/>
                <p:nvPr/>
              </p:nvGrpSpPr>
              <p:grpSpPr>
                <a:xfrm>
                  <a:off x="5334552" y="4938554"/>
                  <a:ext cx="1670957" cy="1195546"/>
                  <a:chOff x="1529443" y="4793411"/>
                  <a:chExt cx="1670957" cy="1195546"/>
                </a:xfrm>
              </p:grpSpPr>
              <p:sp>
                <p:nvSpPr>
                  <p:cNvPr id="1390" name="Bullet3" descr="144ae7ce-289c-4fe8-b888-c5ccddcbc0a1"/>
                  <p:cNvSpPr/>
                  <p:nvPr/>
                </p:nvSpPr>
                <p:spPr>
                  <a:xfrm>
                    <a:off x="1529443" y="4793411"/>
                    <a:ext cx="167095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0" rIns="91440" bIns="0" rtlCol="0" anchor="b" anchorCtr="false">
                    <a:normAutofit fontScale="85000" lnSpcReduction="10000"/>
                  </a:bodyPr>
                  <a:lstStyle/>
                  <a:p>
                    <a:pPr algn="l"/>
                    <a:r>
                      <a:rPr lang="en-US" sz="1800" b="1" i="0" u="none">
                        <a:solidFill>
                          <a:srgbClr val="000000"/>
                        </a:solidFill>
                        <a:ea typeface="微软雅黑"/>
                      </a:rPr>
                      <a:t>支出审批</a:t>
                    </a:r>
                    <a:endParaRPr lang="en-US" sz="1800" b="1" i="0" u="none">
                      <a:solidFill>
                        <a:srgbClr val="000000"/>
                      </a:solidFill>
                      <a:ea typeface="微软雅黑"/>
                    </a:endParaRPr>
                  </a:p>
                </p:txBody>
              </p:sp>
              <p:sp>
                <p:nvSpPr>
                  <p:cNvPr id="1391" name="Text3" descr="93f05495-99cd-403b-ada5-adf5286b4cd2"/>
                  <p:cNvSpPr txBox="true"/>
                  <p:nvPr/>
                </p:nvSpPr>
                <p:spPr>
                  <a:xfrm>
                    <a:off x="1529443" y="5063736"/>
                    <a:ext cx="1670957" cy="925221"/>
                  </a:xfrm>
                  <a:prstGeom prst="rect">
                    <a:avLst/>
                  </a:prstGeom>
                  <a:noFill/>
                </p:spPr>
                <p:txBody>
                  <a:bodyPr wrap="square" tIns="0" bIns="0" rtlCol="0">
                    <a:normAutofit/>
                  </a:bodyPr>
                  <a:lstStyle/>
                  <a:p>
                    <a:pPr algn="l">
                      <a:lnSpc>
                        <a:spcPct val="120000"/>
                      </a:lnSpc>
                    </a:pPr>
                    <a:r>
                      <a:rPr lang="en-US" sz="1200" b="0" i="0" u="none">
                        <a:solidFill>
                          <a:srgbClr val="000000"/>
                        </a:solidFill>
                        <a:ea typeface="微软雅黑"/>
                      </a:rPr>
                      <a:t>支出要严格审批手续，控制非生产性支出，合理规划资金使用。</a:t>
                    </a:r>
                    <a:endParaRPr lang="en-US" sz="1200" b="0" i="0" u="none">
                      <a:solidFill>
                        <a:srgbClr val="000000"/>
                      </a:solidFill>
                      <a:ea typeface="微软雅黑"/>
                    </a:endParaRPr>
                  </a:p>
                </p:txBody>
              </p:sp>
            </p:grpSp>
            <p:grpSp>
              <p:nvGrpSpPr>
                <p:cNvPr id="1387" name="组合 1386" descr="0642d411-1ac8-4646-ba71-1faf82c85b56"/>
                <p:cNvGrpSpPr/>
                <p:nvPr/>
              </p:nvGrpSpPr>
              <p:grpSpPr>
                <a:xfrm>
                  <a:off x="5137150" y="2817622"/>
                  <a:ext cx="589189" cy="589189"/>
                  <a:chOff x="5137150" y="2817622"/>
                  <a:chExt cx="589189" cy="589189"/>
                </a:xfrm>
              </p:grpSpPr>
              <p:sp>
                <p:nvSpPr>
                  <p:cNvPr id="1388" name="椭圆 1387" descr="cdc5dc79-6274-409a-b716-85683b3ea61d"/>
                  <p:cNvSpPr/>
                  <p:nvPr/>
                </p:nvSpPr>
                <p:spPr>
                  <a:xfrm>
                    <a:off x="5137150" y="2817622"/>
                    <a:ext cx="589189" cy="589189"/>
                  </a:xfrm>
                  <a:prstGeom prst="ellipse">
                    <a:avLst/>
                  </a:prstGeom>
                  <a:solidFill>
                    <a:schemeClr val="tx2">
                      <a:alpha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</a:p>
                </p:txBody>
              </p:sp>
              <p:sp>
                <p:nvSpPr>
                  <p:cNvPr id="1389" name="任意多边形: 形状 1388" descr="999f15f5-1982-480b-85b6-577b31731b88"/>
                  <p:cNvSpPr/>
                  <p:nvPr/>
                </p:nvSpPr>
                <p:spPr>
                  <a:xfrm>
                    <a:off x="5263085" y="2985722"/>
                    <a:ext cx="337318" cy="252988"/>
                  </a:xfrm>
                  <a:custGeom>
                    <a:avLst/>
                    <a:gdLst>
                      <a:gd name="connsiteX0" fmla="*/ 505433 w 533400"/>
                      <a:gd name="connsiteY0" fmla="*/ 621 h 400050"/>
                      <a:gd name="connsiteX1" fmla="*/ 534008 w 533400"/>
                      <a:gd name="connsiteY1" fmla="*/ 29196 h 400050"/>
                      <a:gd name="connsiteX2" fmla="*/ 534008 w 533400"/>
                      <a:gd name="connsiteY2" fmla="*/ 372096 h 400050"/>
                      <a:gd name="connsiteX3" fmla="*/ 505433 w 533400"/>
                      <a:gd name="connsiteY3" fmla="*/ 400671 h 400050"/>
                      <a:gd name="connsiteX4" fmla="*/ 29183 w 533400"/>
                      <a:gd name="connsiteY4" fmla="*/ 400671 h 400050"/>
                      <a:gd name="connsiteX5" fmla="*/ 608 w 533400"/>
                      <a:gd name="connsiteY5" fmla="*/ 372096 h 400050"/>
                      <a:gd name="connsiteX6" fmla="*/ 608 w 533400"/>
                      <a:gd name="connsiteY6" fmla="*/ 29196 h 400050"/>
                      <a:gd name="connsiteX7" fmla="*/ 29183 w 533400"/>
                      <a:gd name="connsiteY7" fmla="*/ 621 h 400050"/>
                      <a:gd name="connsiteX8" fmla="*/ 505433 w 533400"/>
                      <a:gd name="connsiteY8" fmla="*/ 621 h 400050"/>
                      <a:gd name="connsiteX9" fmla="*/ 391133 w 533400"/>
                      <a:gd name="connsiteY9" fmla="*/ 198741 h 400050"/>
                      <a:gd name="connsiteX10" fmla="*/ 351128 w 533400"/>
                      <a:gd name="connsiteY10" fmla="*/ 204456 h 400050"/>
                      <a:gd name="connsiteX11" fmla="*/ 351128 w 533400"/>
                      <a:gd name="connsiteY11" fmla="*/ 204456 h 400050"/>
                      <a:gd name="connsiteX12" fmla="*/ 267308 w 533400"/>
                      <a:gd name="connsiteY12" fmla="*/ 315899 h 400050"/>
                      <a:gd name="connsiteX13" fmla="*/ 264451 w 533400"/>
                      <a:gd name="connsiteY13" fmla="*/ 318756 h 400050"/>
                      <a:gd name="connsiteX14" fmla="*/ 224446 w 533400"/>
                      <a:gd name="connsiteY14" fmla="*/ 318756 h 400050"/>
                      <a:gd name="connsiteX15" fmla="*/ 224446 w 533400"/>
                      <a:gd name="connsiteY15" fmla="*/ 318756 h 400050"/>
                      <a:gd name="connsiteX16" fmla="*/ 162533 w 533400"/>
                      <a:gd name="connsiteY16" fmla="*/ 257796 h 400050"/>
                      <a:gd name="connsiteX17" fmla="*/ 160628 w 533400"/>
                      <a:gd name="connsiteY17" fmla="*/ 255891 h 400050"/>
                      <a:gd name="connsiteX18" fmla="*/ 120623 w 533400"/>
                      <a:gd name="connsiteY18" fmla="*/ 259701 h 400050"/>
                      <a:gd name="connsiteX19" fmla="*/ 120623 w 533400"/>
                      <a:gd name="connsiteY19" fmla="*/ 259701 h 400050"/>
                      <a:gd name="connsiteX20" fmla="*/ 32993 w 533400"/>
                      <a:gd name="connsiteY20" fmla="*/ 366381 h 400050"/>
                      <a:gd name="connsiteX21" fmla="*/ 31088 w 533400"/>
                      <a:gd name="connsiteY21" fmla="*/ 372096 h 400050"/>
                      <a:gd name="connsiteX22" fmla="*/ 40613 w 533400"/>
                      <a:gd name="connsiteY22" fmla="*/ 381621 h 400050"/>
                      <a:gd name="connsiteX23" fmla="*/ 40613 w 533400"/>
                      <a:gd name="connsiteY23" fmla="*/ 381621 h 400050"/>
                      <a:gd name="connsiteX24" fmla="*/ 497813 w 533400"/>
                      <a:gd name="connsiteY24" fmla="*/ 381621 h 400050"/>
                      <a:gd name="connsiteX25" fmla="*/ 503528 w 533400"/>
                      <a:gd name="connsiteY25" fmla="*/ 379716 h 400050"/>
                      <a:gd name="connsiteX26" fmla="*/ 506386 w 533400"/>
                      <a:gd name="connsiteY26" fmla="*/ 366381 h 400050"/>
                      <a:gd name="connsiteX27" fmla="*/ 506386 w 533400"/>
                      <a:gd name="connsiteY27" fmla="*/ 366381 h 400050"/>
                      <a:gd name="connsiteX28" fmla="*/ 398753 w 533400"/>
                      <a:gd name="connsiteY28" fmla="*/ 205409 h 400050"/>
                      <a:gd name="connsiteX29" fmla="*/ 391133 w 533400"/>
                      <a:gd name="connsiteY29" fmla="*/ 198741 h 400050"/>
                      <a:gd name="connsiteX30" fmla="*/ 95858 w 533400"/>
                      <a:gd name="connsiteY30" fmla="*/ 57771 h 400050"/>
                      <a:gd name="connsiteX31" fmla="*/ 57758 w 533400"/>
                      <a:gd name="connsiteY31" fmla="*/ 95871 h 400050"/>
                      <a:gd name="connsiteX32" fmla="*/ 95858 w 533400"/>
                      <a:gd name="connsiteY32" fmla="*/ 133971 h 400050"/>
                      <a:gd name="connsiteX33" fmla="*/ 133958 w 533400"/>
                      <a:gd name="connsiteY33" fmla="*/ 95871 h 400050"/>
                      <a:gd name="connsiteX34" fmla="*/ 95858 w 533400"/>
                      <a:gd name="connsiteY34" fmla="*/ 57771 h 400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533400" h="400050">
                        <a:moveTo>
                          <a:pt x="505433" y="621"/>
                        </a:moveTo>
                        <a:cubicBezTo>
                          <a:pt x="521626" y="621"/>
                          <a:pt x="534008" y="13004"/>
                          <a:pt x="534008" y="29196"/>
                        </a:cubicBezTo>
                        <a:lnTo>
                          <a:pt x="534008" y="372096"/>
                        </a:lnTo>
                        <a:cubicBezTo>
                          <a:pt x="534008" y="388289"/>
                          <a:pt x="521626" y="400671"/>
                          <a:pt x="505433" y="400671"/>
                        </a:cubicBezTo>
                        <a:lnTo>
                          <a:pt x="29183" y="400671"/>
                        </a:lnTo>
                        <a:cubicBezTo>
                          <a:pt x="12990" y="400671"/>
                          <a:pt x="608" y="388289"/>
                          <a:pt x="608" y="372096"/>
                        </a:cubicBezTo>
                        <a:lnTo>
                          <a:pt x="608" y="29196"/>
                        </a:lnTo>
                        <a:cubicBezTo>
                          <a:pt x="608" y="13004"/>
                          <a:pt x="12990" y="621"/>
                          <a:pt x="29183" y="621"/>
                        </a:cubicBezTo>
                        <a:lnTo>
                          <a:pt x="505433" y="621"/>
                        </a:lnTo>
                        <a:close/>
                        <a:moveTo>
                          <a:pt x="391133" y="198741"/>
                        </a:moveTo>
                        <a:cubicBezTo>
                          <a:pt x="378751" y="189216"/>
                          <a:pt x="360653" y="192074"/>
                          <a:pt x="351128" y="204456"/>
                        </a:cubicBezTo>
                        <a:lnTo>
                          <a:pt x="351128" y="204456"/>
                        </a:lnTo>
                        <a:lnTo>
                          <a:pt x="267308" y="315899"/>
                        </a:lnTo>
                        <a:cubicBezTo>
                          <a:pt x="266355" y="316851"/>
                          <a:pt x="265403" y="317804"/>
                          <a:pt x="264451" y="318756"/>
                        </a:cubicBezTo>
                        <a:cubicBezTo>
                          <a:pt x="253021" y="330186"/>
                          <a:pt x="234923" y="330186"/>
                          <a:pt x="224446" y="318756"/>
                        </a:cubicBezTo>
                        <a:lnTo>
                          <a:pt x="224446" y="318756"/>
                        </a:lnTo>
                        <a:lnTo>
                          <a:pt x="162533" y="257796"/>
                        </a:lnTo>
                        <a:cubicBezTo>
                          <a:pt x="161580" y="256844"/>
                          <a:pt x="161580" y="256844"/>
                          <a:pt x="160628" y="255891"/>
                        </a:cubicBezTo>
                        <a:cubicBezTo>
                          <a:pt x="148246" y="245414"/>
                          <a:pt x="130148" y="247319"/>
                          <a:pt x="120623" y="259701"/>
                        </a:cubicBezTo>
                        <a:lnTo>
                          <a:pt x="120623" y="259701"/>
                        </a:lnTo>
                        <a:lnTo>
                          <a:pt x="32993" y="366381"/>
                        </a:lnTo>
                        <a:cubicBezTo>
                          <a:pt x="32040" y="368286"/>
                          <a:pt x="31088" y="370191"/>
                          <a:pt x="31088" y="372096"/>
                        </a:cubicBezTo>
                        <a:cubicBezTo>
                          <a:pt x="31088" y="377811"/>
                          <a:pt x="34898" y="381621"/>
                          <a:pt x="40613" y="381621"/>
                        </a:cubicBezTo>
                        <a:lnTo>
                          <a:pt x="40613" y="381621"/>
                        </a:lnTo>
                        <a:lnTo>
                          <a:pt x="497813" y="381621"/>
                        </a:lnTo>
                        <a:cubicBezTo>
                          <a:pt x="499718" y="381621"/>
                          <a:pt x="501623" y="380669"/>
                          <a:pt x="503528" y="379716"/>
                        </a:cubicBezTo>
                        <a:cubicBezTo>
                          <a:pt x="508290" y="376859"/>
                          <a:pt x="509243" y="371144"/>
                          <a:pt x="506386" y="366381"/>
                        </a:cubicBezTo>
                        <a:lnTo>
                          <a:pt x="506386" y="366381"/>
                        </a:lnTo>
                        <a:lnTo>
                          <a:pt x="398753" y="205409"/>
                        </a:lnTo>
                        <a:cubicBezTo>
                          <a:pt x="395896" y="202551"/>
                          <a:pt x="393990" y="200646"/>
                          <a:pt x="391133" y="198741"/>
                        </a:cubicBezTo>
                        <a:close/>
                        <a:moveTo>
                          <a:pt x="95858" y="57771"/>
                        </a:moveTo>
                        <a:cubicBezTo>
                          <a:pt x="74903" y="57771"/>
                          <a:pt x="57758" y="74916"/>
                          <a:pt x="57758" y="95871"/>
                        </a:cubicBezTo>
                        <a:cubicBezTo>
                          <a:pt x="57758" y="116826"/>
                          <a:pt x="74903" y="133971"/>
                          <a:pt x="95858" y="133971"/>
                        </a:cubicBezTo>
                        <a:cubicBezTo>
                          <a:pt x="116813" y="133971"/>
                          <a:pt x="133958" y="116826"/>
                          <a:pt x="133958" y="95871"/>
                        </a:cubicBezTo>
                        <a:cubicBezTo>
                          <a:pt x="133958" y="74916"/>
                          <a:pt x="116813" y="57771"/>
                          <a:pt x="95858" y="5777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l"/>
                  </a:p>
                </p:txBody>
              </p:sp>
            </p:grpSp>
          </p:grpSp>
          <p:grpSp>
            <p:nvGrpSpPr>
              <p:cNvPr id="1365" name="组合 1364" descr="d5bbca60-35c0-4079-a3ed-6dec4e1238c2"/>
              <p:cNvGrpSpPr/>
              <p:nvPr/>
            </p:nvGrpSpPr>
            <p:grpSpPr>
              <a:xfrm>
                <a:off x="7070725" y="2205293"/>
                <a:ext cx="1930400" cy="2908307"/>
                <a:chOff x="7070725" y="2205293"/>
                <a:chExt cx="1930400" cy="2908307"/>
              </a:xfrm>
            </p:grpSpPr>
            <p:grpSp>
              <p:nvGrpSpPr>
                <p:cNvPr id="1376" name="组合 1375" descr="49bedaad-365b-498a-b8ea-5865bade775d"/>
                <p:cNvGrpSpPr/>
                <p:nvPr/>
              </p:nvGrpSpPr>
              <p:grpSpPr>
                <a:xfrm flipV="true">
                  <a:off x="7330168" y="3406811"/>
                  <a:ext cx="1670957" cy="1117600"/>
                  <a:chOff x="1529443" y="3033486"/>
                  <a:chExt cx="1670957" cy="1117600"/>
                </a:xfrm>
              </p:grpSpPr>
              <p:sp>
                <p:nvSpPr>
                  <p:cNvPr id="1383" name="箭头: V 形 1382" descr="743bf3fd-0f2a-4396-a1e3-28d1c03e1e12"/>
                  <p:cNvSpPr/>
                  <p:nvPr/>
                </p:nvSpPr>
                <p:spPr>
                  <a:xfrm flipV="true">
                    <a:off x="1529443" y="3033486"/>
                    <a:ext cx="1670957" cy="1117600"/>
                  </a:xfrm>
                  <a:prstGeom prst="chevron">
                    <a:avLst>
                      <a:gd name="adj" fmla="val 59659"/>
                    </a:avLst>
                  </a:prstGeom>
                  <a:solidFill>
                    <a:schemeClr val="tx2">
                      <a:alpha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tIns="0" bIns="0" rtlCol="0" anchor="ctr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</a:p>
                </p:txBody>
              </p:sp>
              <p:sp>
                <p:nvSpPr>
                  <p:cNvPr id="1384" name="Number4" descr="db1e5396-d863-4ae6-b605-c9717e6dc4b8"/>
                  <p:cNvSpPr txBox="true"/>
                  <p:nvPr/>
                </p:nvSpPr>
                <p:spPr>
                  <a:xfrm flipV="true">
                    <a:off x="2279972" y="3361454"/>
                    <a:ext cx="52770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2400" b="1" i="0" u="none">
                        <a:solidFill>
                          <a:srgbClr val="FFFFFF"/>
                        </a:solidFill>
                        <a:latin typeface="Arial"/>
                      </a:rPr>
                      <a:t>04</a:t>
                    </a:r>
                    <a:endParaRPr lang="en-US" sz="2400" b="1" i="0" u="none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77" name="组合 1376" descr="943e8f2e-998a-4343-8330-f86cba8af5dd"/>
                <p:cNvGrpSpPr/>
                <p:nvPr/>
              </p:nvGrpSpPr>
              <p:grpSpPr>
                <a:xfrm>
                  <a:off x="7257596" y="2205293"/>
                  <a:ext cx="1670957" cy="1195546"/>
                  <a:chOff x="1529443" y="4793411"/>
                  <a:chExt cx="1670957" cy="1195546"/>
                </a:xfrm>
              </p:grpSpPr>
              <p:sp>
                <p:nvSpPr>
                  <p:cNvPr id="1381" name="Bullet4" descr="7f3cbad1-a587-4555-a8d1-3cb12e2bdb5f"/>
                  <p:cNvSpPr/>
                  <p:nvPr/>
                </p:nvSpPr>
                <p:spPr>
                  <a:xfrm>
                    <a:off x="1529443" y="4793411"/>
                    <a:ext cx="167095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0" rIns="91440" bIns="0" rtlCol="0" anchor="b" anchorCtr="false">
                    <a:normAutofit fontScale="85000" lnSpcReduction="10000"/>
                  </a:bodyPr>
                  <a:lstStyle/>
                  <a:p>
                    <a:pPr algn="l"/>
                    <a:r>
                      <a:rPr lang="en-US" sz="1800" b="1" i="0" u="none">
                        <a:solidFill>
                          <a:srgbClr val="000000"/>
                        </a:solidFill>
                        <a:ea typeface="微软雅黑"/>
                      </a:rPr>
                      <a:t>直达制度</a:t>
                    </a:r>
                    <a:endParaRPr lang="en-US" sz="1800" b="1" i="0" u="none">
                      <a:solidFill>
                        <a:srgbClr val="000000"/>
                      </a:solidFill>
                      <a:ea typeface="微软雅黑"/>
                    </a:endParaRPr>
                  </a:p>
                </p:txBody>
              </p:sp>
              <p:sp>
                <p:nvSpPr>
                  <p:cNvPr id="1382" name="Text4" descr="ee3a66f4-b766-4521-a338-8c7078d87c5e"/>
                  <p:cNvSpPr txBox="true"/>
                  <p:nvPr/>
                </p:nvSpPr>
                <p:spPr>
                  <a:xfrm>
                    <a:off x="1529443" y="5063736"/>
                    <a:ext cx="1670957" cy="925221"/>
                  </a:xfrm>
                  <a:prstGeom prst="rect">
                    <a:avLst/>
                  </a:prstGeom>
                  <a:noFill/>
                </p:spPr>
                <p:txBody>
                  <a:bodyPr wrap="square" tIns="0" bIns="0" rtlCol="0">
                    <a:normAutofit/>
                  </a:bodyPr>
                  <a:lstStyle/>
                  <a:p>
                    <a:pPr algn="l">
                      <a:lnSpc>
                        <a:spcPct val="120000"/>
                      </a:lnSpc>
                    </a:pPr>
                    <a:r>
                      <a:rPr lang="en-US" sz="1200" b="0" i="0" u="none">
                        <a:solidFill>
                          <a:srgbClr val="000000"/>
                        </a:solidFill>
                        <a:ea typeface="微软雅黑"/>
                      </a:rPr>
                      <a:t>涉农补贴等资金实行直达制度，确保准确及时发放。</a:t>
                    </a:r>
                    <a:endParaRPr lang="en-US" sz="1200" b="0" i="0" u="none">
                      <a:solidFill>
                        <a:srgbClr val="000000"/>
                      </a:solidFill>
                      <a:ea typeface="微软雅黑"/>
                    </a:endParaRPr>
                  </a:p>
                </p:txBody>
              </p:sp>
            </p:grpSp>
            <p:grpSp>
              <p:nvGrpSpPr>
                <p:cNvPr id="1378" name="组合 1377" descr="837eade5-46c9-4494-b48e-2de6cb18fddc"/>
                <p:cNvGrpSpPr/>
                <p:nvPr/>
              </p:nvGrpSpPr>
              <p:grpSpPr>
                <a:xfrm>
                  <a:off x="7070725" y="4524411"/>
                  <a:ext cx="589189" cy="589189"/>
                  <a:chOff x="7070725" y="4524411"/>
                  <a:chExt cx="589189" cy="589189"/>
                </a:xfrm>
              </p:grpSpPr>
              <p:sp>
                <p:nvSpPr>
                  <p:cNvPr id="1379" name="椭圆 1378" descr="80622e8e-1458-4791-8f58-a287fa0e47bb"/>
                  <p:cNvSpPr/>
                  <p:nvPr/>
                </p:nvSpPr>
                <p:spPr>
                  <a:xfrm flipV="true">
                    <a:off x="7070725" y="4524411"/>
                    <a:ext cx="589189" cy="589189"/>
                  </a:xfrm>
                  <a:prstGeom prst="ellipse">
                    <a:avLst/>
                  </a:prstGeom>
                  <a:solidFill>
                    <a:schemeClr val="tx2">
                      <a:alpha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</a:p>
                </p:txBody>
              </p:sp>
              <p:sp>
                <p:nvSpPr>
                  <p:cNvPr id="1380" name="任意多边形: 形状 1379" descr="a60d2e52-ac18-436e-9cd0-85b19239afe0"/>
                  <p:cNvSpPr/>
                  <p:nvPr/>
                </p:nvSpPr>
                <p:spPr>
                  <a:xfrm>
                    <a:off x="7211181" y="4653659"/>
                    <a:ext cx="308277" cy="330692"/>
                  </a:xfrm>
                  <a:custGeom>
                    <a:avLst/>
                    <a:gdLst>
                      <a:gd name="connsiteX0" fmla="*/ 8356 w 487477"/>
                      <a:gd name="connsiteY0" fmla="*/ 512114 h 522922"/>
                      <a:gd name="connsiteX1" fmla="*/ 8356 w 487477"/>
                      <a:gd name="connsiteY1" fmla="*/ 512114 h 522922"/>
                      <a:gd name="connsiteX2" fmla="*/ 8356 w 487477"/>
                      <a:gd name="connsiteY2" fmla="*/ 512114 h 522922"/>
                      <a:gd name="connsiteX3" fmla="*/ 7404 w 487477"/>
                      <a:gd name="connsiteY3" fmla="*/ 511161 h 522922"/>
                      <a:gd name="connsiteX4" fmla="*/ 5499 w 487477"/>
                      <a:gd name="connsiteY4" fmla="*/ 508303 h 522922"/>
                      <a:gd name="connsiteX5" fmla="*/ 5499 w 487477"/>
                      <a:gd name="connsiteY5" fmla="*/ 508303 h 522922"/>
                      <a:gd name="connsiteX6" fmla="*/ 5499 w 487477"/>
                      <a:gd name="connsiteY6" fmla="*/ 507351 h 522922"/>
                      <a:gd name="connsiteX7" fmla="*/ 4546 w 487477"/>
                      <a:gd name="connsiteY7" fmla="*/ 505446 h 522922"/>
                      <a:gd name="connsiteX8" fmla="*/ 3593 w 487477"/>
                      <a:gd name="connsiteY8" fmla="*/ 503541 h 522922"/>
                      <a:gd name="connsiteX9" fmla="*/ 3593 w 487477"/>
                      <a:gd name="connsiteY9" fmla="*/ 503541 h 522922"/>
                      <a:gd name="connsiteX10" fmla="*/ 3593 w 487477"/>
                      <a:gd name="connsiteY10" fmla="*/ 503541 h 522922"/>
                      <a:gd name="connsiteX11" fmla="*/ 3593 w 487477"/>
                      <a:gd name="connsiteY11" fmla="*/ 503541 h 522922"/>
                      <a:gd name="connsiteX12" fmla="*/ 2641 w 487477"/>
                      <a:gd name="connsiteY12" fmla="*/ 501636 h 522922"/>
                      <a:gd name="connsiteX13" fmla="*/ 2641 w 487477"/>
                      <a:gd name="connsiteY13" fmla="*/ 500684 h 522922"/>
                      <a:gd name="connsiteX14" fmla="*/ 1689 w 487477"/>
                      <a:gd name="connsiteY14" fmla="*/ 498778 h 522922"/>
                      <a:gd name="connsiteX15" fmla="*/ 736 w 487477"/>
                      <a:gd name="connsiteY15" fmla="*/ 494968 h 522922"/>
                      <a:gd name="connsiteX16" fmla="*/ 736 w 487477"/>
                      <a:gd name="connsiteY16" fmla="*/ 492111 h 522922"/>
                      <a:gd name="connsiteX17" fmla="*/ 736 w 487477"/>
                      <a:gd name="connsiteY17" fmla="*/ 485443 h 522922"/>
                      <a:gd name="connsiteX18" fmla="*/ 5499 w 487477"/>
                      <a:gd name="connsiteY18" fmla="*/ 467346 h 522922"/>
                      <a:gd name="connsiteX19" fmla="*/ 155041 w 487477"/>
                      <a:gd name="connsiteY19" fmla="*/ 151116 h 522922"/>
                      <a:gd name="connsiteX20" fmla="*/ 158851 w 487477"/>
                      <a:gd name="connsiteY20" fmla="*/ 134924 h 522922"/>
                      <a:gd name="connsiteX21" fmla="*/ 158851 w 487477"/>
                      <a:gd name="connsiteY21" fmla="*/ 19671 h 522922"/>
                      <a:gd name="connsiteX22" fmla="*/ 120751 w 487477"/>
                      <a:gd name="connsiteY22" fmla="*/ 19671 h 522922"/>
                      <a:gd name="connsiteX23" fmla="*/ 120751 w 487477"/>
                      <a:gd name="connsiteY23" fmla="*/ 621 h 522922"/>
                      <a:gd name="connsiteX24" fmla="*/ 368401 w 487477"/>
                      <a:gd name="connsiteY24" fmla="*/ 621 h 522922"/>
                      <a:gd name="connsiteX25" fmla="*/ 368401 w 487477"/>
                      <a:gd name="connsiteY25" fmla="*/ 19671 h 522922"/>
                      <a:gd name="connsiteX26" fmla="*/ 330301 w 487477"/>
                      <a:gd name="connsiteY26" fmla="*/ 19671 h 522922"/>
                      <a:gd name="connsiteX27" fmla="*/ 330301 w 487477"/>
                      <a:gd name="connsiteY27" fmla="*/ 134924 h 522922"/>
                      <a:gd name="connsiteX28" fmla="*/ 334111 w 487477"/>
                      <a:gd name="connsiteY28" fmla="*/ 151116 h 522922"/>
                      <a:gd name="connsiteX29" fmla="*/ 483654 w 487477"/>
                      <a:gd name="connsiteY29" fmla="*/ 467346 h 522922"/>
                      <a:gd name="connsiteX30" fmla="*/ 485558 w 487477"/>
                      <a:gd name="connsiteY30" fmla="*/ 504493 h 522922"/>
                      <a:gd name="connsiteX31" fmla="*/ 485558 w 487477"/>
                      <a:gd name="connsiteY31" fmla="*/ 504493 h 522922"/>
                      <a:gd name="connsiteX32" fmla="*/ 484606 w 487477"/>
                      <a:gd name="connsiteY32" fmla="*/ 506399 h 522922"/>
                      <a:gd name="connsiteX33" fmla="*/ 459841 w 487477"/>
                      <a:gd name="connsiteY33" fmla="*/ 523543 h 522922"/>
                      <a:gd name="connsiteX34" fmla="*/ 457936 w 487477"/>
                      <a:gd name="connsiteY34" fmla="*/ 523543 h 522922"/>
                      <a:gd name="connsiteX35" fmla="*/ 32168 w 487477"/>
                      <a:gd name="connsiteY35" fmla="*/ 523543 h 522922"/>
                      <a:gd name="connsiteX36" fmla="*/ 30264 w 487477"/>
                      <a:gd name="connsiteY36" fmla="*/ 523543 h 522922"/>
                      <a:gd name="connsiteX37" fmla="*/ 27406 w 487477"/>
                      <a:gd name="connsiteY37" fmla="*/ 523543 h 522922"/>
                      <a:gd name="connsiteX38" fmla="*/ 23596 w 487477"/>
                      <a:gd name="connsiteY38" fmla="*/ 522591 h 522922"/>
                      <a:gd name="connsiteX39" fmla="*/ 23596 w 487477"/>
                      <a:gd name="connsiteY39" fmla="*/ 522591 h 522922"/>
                      <a:gd name="connsiteX40" fmla="*/ 17881 w 487477"/>
                      <a:gd name="connsiteY40" fmla="*/ 520686 h 522922"/>
                      <a:gd name="connsiteX41" fmla="*/ 15976 w 487477"/>
                      <a:gd name="connsiteY41" fmla="*/ 519734 h 522922"/>
                      <a:gd name="connsiteX42" fmla="*/ 15024 w 487477"/>
                      <a:gd name="connsiteY42" fmla="*/ 518781 h 522922"/>
                      <a:gd name="connsiteX43" fmla="*/ 10261 w 487477"/>
                      <a:gd name="connsiteY43" fmla="*/ 514971 h 522922"/>
                      <a:gd name="connsiteX44" fmla="*/ 8356 w 487477"/>
                      <a:gd name="connsiteY44" fmla="*/ 512114 h 522922"/>
                      <a:gd name="connsiteX45" fmla="*/ 8356 w 487477"/>
                      <a:gd name="connsiteY45" fmla="*/ 512114 h 522922"/>
                      <a:gd name="connsiteX46" fmla="*/ 255054 w 487477"/>
                      <a:gd name="connsiteY46" fmla="*/ 402576 h 522922"/>
                      <a:gd name="connsiteX47" fmla="*/ 252196 w 487477"/>
                      <a:gd name="connsiteY47" fmla="*/ 404481 h 522922"/>
                      <a:gd name="connsiteX48" fmla="*/ 246481 w 487477"/>
                      <a:gd name="connsiteY48" fmla="*/ 408291 h 522922"/>
                      <a:gd name="connsiteX49" fmla="*/ 55029 w 487477"/>
                      <a:gd name="connsiteY49" fmla="*/ 414959 h 522922"/>
                      <a:gd name="connsiteX50" fmla="*/ 51218 w 487477"/>
                      <a:gd name="connsiteY50" fmla="*/ 413053 h 522922"/>
                      <a:gd name="connsiteX51" fmla="*/ 22643 w 487477"/>
                      <a:gd name="connsiteY51" fmla="*/ 474014 h 522922"/>
                      <a:gd name="connsiteX52" fmla="*/ 21691 w 487477"/>
                      <a:gd name="connsiteY52" fmla="*/ 475918 h 522922"/>
                      <a:gd name="connsiteX53" fmla="*/ 21691 w 487477"/>
                      <a:gd name="connsiteY53" fmla="*/ 495921 h 522922"/>
                      <a:gd name="connsiteX54" fmla="*/ 29311 w 487477"/>
                      <a:gd name="connsiteY54" fmla="*/ 502589 h 522922"/>
                      <a:gd name="connsiteX55" fmla="*/ 30264 w 487477"/>
                      <a:gd name="connsiteY55" fmla="*/ 502589 h 522922"/>
                      <a:gd name="connsiteX56" fmla="*/ 31216 w 487477"/>
                      <a:gd name="connsiteY56" fmla="*/ 502589 h 522922"/>
                      <a:gd name="connsiteX57" fmla="*/ 456983 w 487477"/>
                      <a:gd name="connsiteY57" fmla="*/ 502589 h 522922"/>
                      <a:gd name="connsiteX58" fmla="*/ 457936 w 487477"/>
                      <a:gd name="connsiteY58" fmla="*/ 502589 h 522922"/>
                      <a:gd name="connsiteX59" fmla="*/ 466508 w 487477"/>
                      <a:gd name="connsiteY59" fmla="*/ 495921 h 522922"/>
                      <a:gd name="connsiteX60" fmla="*/ 467461 w 487477"/>
                      <a:gd name="connsiteY60" fmla="*/ 477824 h 522922"/>
                      <a:gd name="connsiteX61" fmla="*/ 466508 w 487477"/>
                      <a:gd name="connsiteY61" fmla="*/ 475918 h 522922"/>
                      <a:gd name="connsiteX62" fmla="*/ 465556 w 487477"/>
                      <a:gd name="connsiteY62" fmla="*/ 474014 h 522922"/>
                      <a:gd name="connsiteX63" fmla="*/ 423646 w 487477"/>
                      <a:gd name="connsiteY63" fmla="*/ 385431 h 522922"/>
                      <a:gd name="connsiteX64" fmla="*/ 255054 w 487477"/>
                      <a:gd name="connsiteY64" fmla="*/ 402576 h 522922"/>
                      <a:gd name="connsiteX65" fmla="*/ 305536 w 487477"/>
                      <a:gd name="connsiteY65" fmla="*/ 255891 h 522922"/>
                      <a:gd name="connsiteX66" fmla="*/ 272199 w 487477"/>
                      <a:gd name="connsiteY66" fmla="*/ 289228 h 522922"/>
                      <a:gd name="connsiteX67" fmla="*/ 305536 w 487477"/>
                      <a:gd name="connsiteY67" fmla="*/ 322566 h 522922"/>
                      <a:gd name="connsiteX68" fmla="*/ 338874 w 487477"/>
                      <a:gd name="connsiteY68" fmla="*/ 289228 h 522922"/>
                      <a:gd name="connsiteX69" fmla="*/ 305536 w 487477"/>
                      <a:gd name="connsiteY69" fmla="*/ 255891 h 5229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487477" h="522922">
                        <a:moveTo>
                          <a:pt x="8356" y="512114"/>
                        </a:moveTo>
                        <a:lnTo>
                          <a:pt x="8356" y="512114"/>
                        </a:lnTo>
                        <a:lnTo>
                          <a:pt x="8356" y="512114"/>
                        </a:lnTo>
                        <a:lnTo>
                          <a:pt x="7404" y="511161"/>
                        </a:lnTo>
                        <a:cubicBezTo>
                          <a:pt x="6451" y="510209"/>
                          <a:pt x="6451" y="509256"/>
                          <a:pt x="5499" y="508303"/>
                        </a:cubicBezTo>
                        <a:lnTo>
                          <a:pt x="5499" y="508303"/>
                        </a:lnTo>
                        <a:lnTo>
                          <a:pt x="5499" y="507351"/>
                        </a:lnTo>
                        <a:lnTo>
                          <a:pt x="4546" y="505446"/>
                        </a:lnTo>
                        <a:lnTo>
                          <a:pt x="3593" y="503541"/>
                        </a:lnTo>
                        <a:lnTo>
                          <a:pt x="3593" y="503541"/>
                        </a:lnTo>
                        <a:lnTo>
                          <a:pt x="3593" y="503541"/>
                        </a:lnTo>
                        <a:lnTo>
                          <a:pt x="3593" y="503541"/>
                        </a:lnTo>
                        <a:lnTo>
                          <a:pt x="2641" y="501636"/>
                        </a:lnTo>
                        <a:cubicBezTo>
                          <a:pt x="2641" y="501636"/>
                          <a:pt x="2641" y="500684"/>
                          <a:pt x="2641" y="500684"/>
                        </a:cubicBezTo>
                        <a:cubicBezTo>
                          <a:pt x="2641" y="499731"/>
                          <a:pt x="2641" y="499731"/>
                          <a:pt x="1689" y="498778"/>
                        </a:cubicBezTo>
                        <a:cubicBezTo>
                          <a:pt x="1689" y="497826"/>
                          <a:pt x="736" y="495921"/>
                          <a:pt x="736" y="494968"/>
                        </a:cubicBezTo>
                        <a:lnTo>
                          <a:pt x="736" y="492111"/>
                        </a:lnTo>
                        <a:cubicBezTo>
                          <a:pt x="736" y="490206"/>
                          <a:pt x="736" y="487349"/>
                          <a:pt x="736" y="485443"/>
                        </a:cubicBezTo>
                        <a:cubicBezTo>
                          <a:pt x="736" y="478776"/>
                          <a:pt x="2641" y="473061"/>
                          <a:pt x="5499" y="467346"/>
                        </a:cubicBezTo>
                        <a:lnTo>
                          <a:pt x="155041" y="151116"/>
                        </a:lnTo>
                        <a:cubicBezTo>
                          <a:pt x="157899" y="146353"/>
                          <a:pt x="158851" y="140639"/>
                          <a:pt x="158851" y="134924"/>
                        </a:cubicBezTo>
                        <a:lnTo>
                          <a:pt x="158851" y="19671"/>
                        </a:lnTo>
                        <a:lnTo>
                          <a:pt x="120751" y="19671"/>
                        </a:lnTo>
                        <a:lnTo>
                          <a:pt x="120751" y="621"/>
                        </a:lnTo>
                        <a:lnTo>
                          <a:pt x="368401" y="621"/>
                        </a:lnTo>
                        <a:lnTo>
                          <a:pt x="368401" y="19671"/>
                        </a:lnTo>
                        <a:lnTo>
                          <a:pt x="330301" y="19671"/>
                        </a:lnTo>
                        <a:lnTo>
                          <a:pt x="330301" y="134924"/>
                        </a:lnTo>
                        <a:cubicBezTo>
                          <a:pt x="330301" y="140639"/>
                          <a:pt x="331254" y="146353"/>
                          <a:pt x="334111" y="151116"/>
                        </a:cubicBezTo>
                        <a:lnTo>
                          <a:pt x="483654" y="467346"/>
                        </a:lnTo>
                        <a:cubicBezTo>
                          <a:pt x="489368" y="478776"/>
                          <a:pt x="489368" y="492111"/>
                          <a:pt x="485558" y="504493"/>
                        </a:cubicBezTo>
                        <a:lnTo>
                          <a:pt x="485558" y="504493"/>
                        </a:lnTo>
                        <a:lnTo>
                          <a:pt x="484606" y="506399"/>
                        </a:lnTo>
                        <a:cubicBezTo>
                          <a:pt x="479843" y="515924"/>
                          <a:pt x="470318" y="522591"/>
                          <a:pt x="459841" y="523543"/>
                        </a:cubicBezTo>
                        <a:lnTo>
                          <a:pt x="457936" y="523543"/>
                        </a:lnTo>
                        <a:lnTo>
                          <a:pt x="32168" y="523543"/>
                        </a:lnTo>
                        <a:lnTo>
                          <a:pt x="30264" y="523543"/>
                        </a:lnTo>
                        <a:cubicBezTo>
                          <a:pt x="29311" y="523543"/>
                          <a:pt x="28358" y="523543"/>
                          <a:pt x="27406" y="523543"/>
                        </a:cubicBezTo>
                        <a:cubicBezTo>
                          <a:pt x="26454" y="523543"/>
                          <a:pt x="24549" y="523543"/>
                          <a:pt x="23596" y="522591"/>
                        </a:cubicBezTo>
                        <a:lnTo>
                          <a:pt x="23596" y="522591"/>
                        </a:lnTo>
                        <a:cubicBezTo>
                          <a:pt x="21691" y="521639"/>
                          <a:pt x="19786" y="521639"/>
                          <a:pt x="17881" y="520686"/>
                        </a:cubicBezTo>
                        <a:lnTo>
                          <a:pt x="15976" y="519734"/>
                        </a:lnTo>
                        <a:cubicBezTo>
                          <a:pt x="15976" y="519734"/>
                          <a:pt x="15024" y="519734"/>
                          <a:pt x="15024" y="518781"/>
                        </a:cubicBezTo>
                        <a:cubicBezTo>
                          <a:pt x="13118" y="517828"/>
                          <a:pt x="11214" y="515924"/>
                          <a:pt x="10261" y="514971"/>
                        </a:cubicBezTo>
                        <a:lnTo>
                          <a:pt x="8356" y="512114"/>
                        </a:lnTo>
                        <a:lnTo>
                          <a:pt x="8356" y="512114"/>
                        </a:lnTo>
                        <a:close/>
                        <a:moveTo>
                          <a:pt x="255054" y="402576"/>
                        </a:moveTo>
                        <a:lnTo>
                          <a:pt x="252196" y="404481"/>
                        </a:lnTo>
                        <a:lnTo>
                          <a:pt x="246481" y="408291"/>
                        </a:lnTo>
                        <a:cubicBezTo>
                          <a:pt x="198856" y="439724"/>
                          <a:pt x="119799" y="440676"/>
                          <a:pt x="55029" y="414959"/>
                        </a:cubicBezTo>
                        <a:lnTo>
                          <a:pt x="51218" y="413053"/>
                        </a:lnTo>
                        <a:lnTo>
                          <a:pt x="22643" y="474014"/>
                        </a:lnTo>
                        <a:lnTo>
                          <a:pt x="21691" y="475918"/>
                        </a:lnTo>
                        <a:cubicBezTo>
                          <a:pt x="18833" y="482586"/>
                          <a:pt x="18833" y="490206"/>
                          <a:pt x="21691" y="495921"/>
                        </a:cubicBezTo>
                        <a:cubicBezTo>
                          <a:pt x="22643" y="498778"/>
                          <a:pt x="25501" y="501636"/>
                          <a:pt x="29311" y="502589"/>
                        </a:cubicBezTo>
                        <a:lnTo>
                          <a:pt x="30264" y="502589"/>
                        </a:lnTo>
                        <a:lnTo>
                          <a:pt x="31216" y="502589"/>
                        </a:lnTo>
                        <a:lnTo>
                          <a:pt x="456983" y="502589"/>
                        </a:lnTo>
                        <a:lnTo>
                          <a:pt x="457936" y="502589"/>
                        </a:lnTo>
                        <a:cubicBezTo>
                          <a:pt x="461746" y="502589"/>
                          <a:pt x="464604" y="499731"/>
                          <a:pt x="466508" y="495921"/>
                        </a:cubicBezTo>
                        <a:cubicBezTo>
                          <a:pt x="468414" y="490206"/>
                          <a:pt x="469366" y="483539"/>
                          <a:pt x="467461" y="477824"/>
                        </a:cubicBezTo>
                        <a:lnTo>
                          <a:pt x="466508" y="475918"/>
                        </a:lnTo>
                        <a:lnTo>
                          <a:pt x="465556" y="474014"/>
                        </a:lnTo>
                        <a:lnTo>
                          <a:pt x="423646" y="385431"/>
                        </a:lnTo>
                        <a:cubicBezTo>
                          <a:pt x="365543" y="372096"/>
                          <a:pt x="296011" y="376859"/>
                          <a:pt x="255054" y="402576"/>
                        </a:cubicBezTo>
                        <a:close/>
                        <a:moveTo>
                          <a:pt x="305536" y="255891"/>
                        </a:moveTo>
                        <a:cubicBezTo>
                          <a:pt x="287439" y="255891"/>
                          <a:pt x="272199" y="271131"/>
                          <a:pt x="272199" y="289228"/>
                        </a:cubicBezTo>
                        <a:cubicBezTo>
                          <a:pt x="272199" y="307326"/>
                          <a:pt x="287439" y="322566"/>
                          <a:pt x="305536" y="322566"/>
                        </a:cubicBezTo>
                        <a:cubicBezTo>
                          <a:pt x="323633" y="322566"/>
                          <a:pt x="338874" y="307326"/>
                          <a:pt x="338874" y="289228"/>
                        </a:cubicBezTo>
                        <a:cubicBezTo>
                          <a:pt x="338874" y="270178"/>
                          <a:pt x="323633" y="255891"/>
                          <a:pt x="305536" y="25589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l"/>
                  </a:p>
                </p:txBody>
              </p:sp>
            </p:grpSp>
          </p:grpSp>
          <p:grpSp>
            <p:nvGrpSpPr>
              <p:cNvPr id="1366" name="组合 1365" descr="aaeaad80-e90a-4b5d-b25e-fec622f5738c"/>
              <p:cNvGrpSpPr/>
              <p:nvPr/>
            </p:nvGrpSpPr>
            <p:grpSpPr>
              <a:xfrm>
                <a:off x="9004300" y="2817622"/>
                <a:ext cx="1930400" cy="3316478"/>
                <a:chOff x="9004300" y="2817622"/>
                <a:chExt cx="1930400" cy="3316478"/>
              </a:xfrm>
            </p:grpSpPr>
            <p:grpSp>
              <p:nvGrpSpPr>
                <p:cNvPr id="1367" name="组合 1366" descr="8edc0a0f-1607-4bb6-9d05-6215d3be34e5"/>
                <p:cNvGrpSpPr/>
                <p:nvPr/>
              </p:nvGrpSpPr>
              <p:grpSpPr>
                <a:xfrm>
                  <a:off x="9263743" y="3406811"/>
                  <a:ext cx="1670957" cy="1117600"/>
                  <a:chOff x="1529443" y="3033486"/>
                  <a:chExt cx="1670957" cy="1117600"/>
                </a:xfrm>
                <a:solidFill>
                  <a:schemeClr val="tx2"/>
                </a:solidFill>
              </p:grpSpPr>
              <p:sp>
                <p:nvSpPr>
                  <p:cNvPr id="1374" name="箭头: V 形 1373" descr="e6aba4f1-c443-4583-be49-bde94f7ca195"/>
                  <p:cNvSpPr/>
                  <p:nvPr/>
                </p:nvSpPr>
                <p:spPr>
                  <a:xfrm>
                    <a:off x="1529443" y="3033486"/>
                    <a:ext cx="1670957" cy="1117600"/>
                  </a:xfrm>
                  <a:prstGeom prst="chevron">
                    <a:avLst>
                      <a:gd name="adj" fmla="val 59659"/>
                    </a:avLst>
                  </a:prstGeom>
                  <a:solidFill>
                    <a:schemeClr val="tx2">
                      <a:alpha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tIns="0" bIns="0" rtlCol="0" anchor="ctr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</a:p>
                </p:txBody>
              </p:sp>
              <p:sp>
                <p:nvSpPr>
                  <p:cNvPr id="1375" name="Number5" descr="4f421f43-0264-47e6-bac5-8624fc44b8fc"/>
                  <p:cNvSpPr txBox="true"/>
                  <p:nvPr/>
                </p:nvSpPr>
                <p:spPr>
                  <a:xfrm>
                    <a:off x="2279972" y="3361454"/>
                    <a:ext cx="52770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2400" b="1" i="0" u="none">
                        <a:solidFill>
                          <a:srgbClr val="FFFFFF"/>
                        </a:solidFill>
                        <a:latin typeface="Arial"/>
                      </a:rPr>
                      <a:t>05</a:t>
                    </a:r>
                    <a:endParaRPr lang="en-US" sz="2400" b="1" i="0" u="none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68" name="组合 1367" descr="c2de025b-024f-4bf9-8bc5-77a19890e246"/>
                <p:cNvGrpSpPr/>
                <p:nvPr/>
              </p:nvGrpSpPr>
              <p:grpSpPr>
                <a:xfrm>
                  <a:off x="9192177" y="4938554"/>
                  <a:ext cx="1670957" cy="1195546"/>
                  <a:chOff x="1529443" y="4793411"/>
                  <a:chExt cx="1670957" cy="1195546"/>
                </a:xfrm>
              </p:grpSpPr>
              <p:sp>
                <p:nvSpPr>
                  <p:cNvPr id="1372" name="Bullet5" descr="4b3a9e6a-de85-468f-9a38-14ccd0d6cc02"/>
                  <p:cNvSpPr/>
                  <p:nvPr/>
                </p:nvSpPr>
                <p:spPr>
                  <a:xfrm>
                    <a:off x="1529443" y="4793411"/>
                    <a:ext cx="167095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0" rIns="91440" bIns="0" rtlCol="0" anchor="b" anchorCtr="false">
                    <a:normAutofit fontScale="85000" lnSpcReduction="10000"/>
                  </a:bodyPr>
                  <a:lstStyle/>
                  <a:p>
                    <a:pPr algn="l"/>
                    <a:r>
                      <a:rPr lang="en-US" sz="1800" b="1" i="0" u="none">
                        <a:solidFill>
                          <a:srgbClr val="000000"/>
                        </a:solidFill>
                        <a:ea typeface="微软雅黑"/>
                      </a:rPr>
                      <a:t>避免克扣</a:t>
                    </a:r>
                    <a:endParaRPr lang="en-US" sz="1800" b="1" i="0" u="none">
                      <a:solidFill>
                        <a:srgbClr val="000000"/>
                      </a:solidFill>
                      <a:ea typeface="微软雅黑"/>
                    </a:endParaRPr>
                  </a:p>
                </p:txBody>
              </p:sp>
              <p:sp>
                <p:nvSpPr>
                  <p:cNvPr id="1373" name="Text5" descr="6e411bfc-c56a-4adb-bf63-1bbfa0a26d25"/>
                  <p:cNvSpPr txBox="true"/>
                  <p:nvPr/>
                </p:nvSpPr>
                <p:spPr>
                  <a:xfrm>
                    <a:off x="1529443" y="5063736"/>
                    <a:ext cx="1670957" cy="925221"/>
                  </a:xfrm>
                  <a:prstGeom prst="rect">
                    <a:avLst/>
                  </a:prstGeom>
                  <a:noFill/>
                </p:spPr>
                <p:txBody>
                  <a:bodyPr wrap="square" tIns="0" bIns="0" rtlCol="0">
                    <a:normAutofit/>
                  </a:bodyPr>
                  <a:lstStyle/>
                  <a:p>
                    <a:pPr algn="l">
                      <a:lnSpc>
                        <a:spcPct val="120000"/>
                      </a:lnSpc>
                    </a:pPr>
                    <a:r>
                      <a:rPr lang="en-US" sz="1200" b="0" i="0" u="none">
                        <a:solidFill>
                          <a:srgbClr val="000000"/>
                        </a:solidFill>
                        <a:ea typeface="微软雅黑"/>
                      </a:rPr>
                      <a:t>防止资金在发放过程中被克扣、截留，保障群众利益。</a:t>
                    </a:r>
                    <a:endParaRPr lang="en-US" sz="1200" b="0" i="0" u="none">
                      <a:solidFill>
                        <a:srgbClr val="000000"/>
                      </a:solidFill>
                      <a:ea typeface="微软雅黑"/>
                    </a:endParaRPr>
                  </a:p>
                </p:txBody>
              </p:sp>
            </p:grpSp>
            <p:grpSp>
              <p:nvGrpSpPr>
                <p:cNvPr id="1369" name="组合 1368" descr="86046d28-9a6d-43da-a53d-0439e0c78edc"/>
                <p:cNvGrpSpPr/>
                <p:nvPr/>
              </p:nvGrpSpPr>
              <p:grpSpPr>
                <a:xfrm>
                  <a:off x="9004300" y="2817622"/>
                  <a:ext cx="589189" cy="589189"/>
                  <a:chOff x="9004300" y="2817622"/>
                  <a:chExt cx="589189" cy="589189"/>
                </a:xfrm>
              </p:grpSpPr>
              <p:sp>
                <p:nvSpPr>
                  <p:cNvPr id="1370" name="椭圆 1369" descr="3a13edf2-ca73-4509-86eb-bc9da912a05f"/>
                  <p:cNvSpPr/>
                  <p:nvPr/>
                </p:nvSpPr>
                <p:spPr>
                  <a:xfrm>
                    <a:off x="9004300" y="2817622"/>
                    <a:ext cx="589189" cy="589189"/>
                  </a:xfrm>
                  <a:prstGeom prst="ellipse">
                    <a:avLst/>
                  </a:prstGeom>
                  <a:solidFill>
                    <a:schemeClr val="tx2">
                      <a:alpha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</a:p>
                </p:txBody>
              </p:sp>
              <p:sp>
                <p:nvSpPr>
                  <p:cNvPr id="1371" name="任意多边形: 形状 1370" descr="c66a11f3-a4e7-4dba-a4f6-65dd9b08a6b5"/>
                  <p:cNvSpPr/>
                  <p:nvPr/>
                </p:nvSpPr>
                <p:spPr>
                  <a:xfrm>
                    <a:off x="9130235" y="2946569"/>
                    <a:ext cx="337318" cy="331294"/>
                  </a:xfrm>
                  <a:custGeom>
                    <a:avLst/>
                    <a:gdLst>
                      <a:gd name="connsiteX0" fmla="*/ 343764 w 533400"/>
                      <a:gd name="connsiteY0" fmla="*/ 276846 h 523875"/>
                      <a:gd name="connsiteX1" fmla="*/ 372339 w 533400"/>
                      <a:gd name="connsiteY1" fmla="*/ 305421 h 523875"/>
                      <a:gd name="connsiteX2" fmla="*/ 372339 w 533400"/>
                      <a:gd name="connsiteY2" fmla="*/ 495921 h 523875"/>
                      <a:gd name="connsiteX3" fmla="*/ 343764 w 533400"/>
                      <a:gd name="connsiteY3" fmla="*/ 524496 h 523875"/>
                      <a:gd name="connsiteX4" fmla="*/ 191364 w 533400"/>
                      <a:gd name="connsiteY4" fmla="*/ 524496 h 523875"/>
                      <a:gd name="connsiteX5" fmla="*/ 162789 w 533400"/>
                      <a:gd name="connsiteY5" fmla="*/ 495921 h 523875"/>
                      <a:gd name="connsiteX6" fmla="*/ 162789 w 533400"/>
                      <a:gd name="connsiteY6" fmla="*/ 305421 h 523875"/>
                      <a:gd name="connsiteX7" fmla="*/ 191364 w 533400"/>
                      <a:gd name="connsiteY7" fmla="*/ 276846 h 523875"/>
                      <a:gd name="connsiteX8" fmla="*/ 343764 w 533400"/>
                      <a:gd name="connsiteY8" fmla="*/ 276846 h 523875"/>
                      <a:gd name="connsiteX9" fmla="*/ 143739 w 533400"/>
                      <a:gd name="connsiteY9" fmla="*/ 114921 h 523875"/>
                      <a:gd name="connsiteX10" fmla="*/ 179934 w 533400"/>
                      <a:gd name="connsiteY10" fmla="*/ 153021 h 523875"/>
                      <a:gd name="connsiteX11" fmla="*/ 181839 w 533400"/>
                      <a:gd name="connsiteY11" fmla="*/ 153021 h 523875"/>
                      <a:gd name="connsiteX12" fmla="*/ 353289 w 533400"/>
                      <a:gd name="connsiteY12" fmla="*/ 153021 h 523875"/>
                      <a:gd name="connsiteX13" fmla="*/ 391389 w 533400"/>
                      <a:gd name="connsiteY13" fmla="*/ 116826 h 523875"/>
                      <a:gd name="connsiteX14" fmla="*/ 391389 w 533400"/>
                      <a:gd name="connsiteY14" fmla="*/ 114921 h 523875"/>
                      <a:gd name="connsiteX15" fmla="*/ 505689 w 533400"/>
                      <a:gd name="connsiteY15" fmla="*/ 114921 h 523875"/>
                      <a:gd name="connsiteX16" fmla="*/ 534264 w 533400"/>
                      <a:gd name="connsiteY16" fmla="*/ 143496 h 523875"/>
                      <a:gd name="connsiteX17" fmla="*/ 534264 w 533400"/>
                      <a:gd name="connsiteY17" fmla="*/ 381621 h 523875"/>
                      <a:gd name="connsiteX18" fmla="*/ 505689 w 533400"/>
                      <a:gd name="connsiteY18" fmla="*/ 410196 h 523875"/>
                      <a:gd name="connsiteX19" fmla="*/ 391389 w 533400"/>
                      <a:gd name="connsiteY19" fmla="*/ 410196 h 523875"/>
                      <a:gd name="connsiteX20" fmla="*/ 391389 w 533400"/>
                      <a:gd name="connsiteY20" fmla="*/ 295896 h 523875"/>
                      <a:gd name="connsiteX21" fmla="*/ 355194 w 533400"/>
                      <a:gd name="connsiteY21" fmla="*/ 257796 h 523875"/>
                      <a:gd name="connsiteX22" fmla="*/ 353289 w 533400"/>
                      <a:gd name="connsiteY22" fmla="*/ 257796 h 523875"/>
                      <a:gd name="connsiteX23" fmla="*/ 181839 w 533400"/>
                      <a:gd name="connsiteY23" fmla="*/ 257796 h 523875"/>
                      <a:gd name="connsiteX24" fmla="*/ 143739 w 533400"/>
                      <a:gd name="connsiteY24" fmla="*/ 293991 h 523875"/>
                      <a:gd name="connsiteX25" fmla="*/ 143739 w 533400"/>
                      <a:gd name="connsiteY25" fmla="*/ 295896 h 523875"/>
                      <a:gd name="connsiteX26" fmla="*/ 143739 w 533400"/>
                      <a:gd name="connsiteY26" fmla="*/ 410196 h 523875"/>
                      <a:gd name="connsiteX27" fmla="*/ 29439 w 533400"/>
                      <a:gd name="connsiteY27" fmla="*/ 410196 h 523875"/>
                      <a:gd name="connsiteX28" fmla="*/ 864 w 533400"/>
                      <a:gd name="connsiteY28" fmla="*/ 381621 h 523875"/>
                      <a:gd name="connsiteX29" fmla="*/ 864 w 533400"/>
                      <a:gd name="connsiteY29" fmla="*/ 201599 h 523875"/>
                      <a:gd name="connsiteX30" fmla="*/ 11342 w 533400"/>
                      <a:gd name="connsiteY30" fmla="*/ 175881 h 523875"/>
                      <a:gd name="connsiteX31" fmla="*/ 56109 w 533400"/>
                      <a:gd name="connsiteY31" fmla="*/ 127304 h 523875"/>
                      <a:gd name="connsiteX32" fmla="*/ 83732 w 533400"/>
                      <a:gd name="connsiteY32" fmla="*/ 114921 h 523875"/>
                      <a:gd name="connsiteX33" fmla="*/ 143739 w 533400"/>
                      <a:gd name="connsiteY33" fmla="*/ 114921 h 523875"/>
                      <a:gd name="connsiteX34" fmla="*/ 462827 w 533400"/>
                      <a:gd name="connsiteY34" fmla="*/ 172071 h 523875"/>
                      <a:gd name="connsiteX35" fmla="*/ 448539 w 533400"/>
                      <a:gd name="connsiteY35" fmla="*/ 186359 h 523875"/>
                      <a:gd name="connsiteX36" fmla="*/ 462827 w 533400"/>
                      <a:gd name="connsiteY36" fmla="*/ 200646 h 523875"/>
                      <a:gd name="connsiteX37" fmla="*/ 477114 w 533400"/>
                      <a:gd name="connsiteY37" fmla="*/ 186359 h 523875"/>
                      <a:gd name="connsiteX38" fmla="*/ 462827 w 533400"/>
                      <a:gd name="connsiteY38" fmla="*/ 172071 h 523875"/>
                      <a:gd name="connsiteX39" fmla="*/ 343764 w 533400"/>
                      <a:gd name="connsiteY39" fmla="*/ 621 h 523875"/>
                      <a:gd name="connsiteX40" fmla="*/ 372339 w 533400"/>
                      <a:gd name="connsiteY40" fmla="*/ 29196 h 523875"/>
                      <a:gd name="connsiteX41" fmla="*/ 372339 w 533400"/>
                      <a:gd name="connsiteY41" fmla="*/ 105396 h 523875"/>
                      <a:gd name="connsiteX42" fmla="*/ 343764 w 533400"/>
                      <a:gd name="connsiteY42" fmla="*/ 133971 h 523875"/>
                      <a:gd name="connsiteX43" fmla="*/ 191364 w 533400"/>
                      <a:gd name="connsiteY43" fmla="*/ 133971 h 523875"/>
                      <a:gd name="connsiteX44" fmla="*/ 162789 w 533400"/>
                      <a:gd name="connsiteY44" fmla="*/ 105396 h 523875"/>
                      <a:gd name="connsiteX45" fmla="*/ 162789 w 533400"/>
                      <a:gd name="connsiteY45" fmla="*/ 29196 h 523875"/>
                      <a:gd name="connsiteX46" fmla="*/ 191364 w 533400"/>
                      <a:gd name="connsiteY46" fmla="*/ 621 h 523875"/>
                      <a:gd name="connsiteX47" fmla="*/ 343764 w 533400"/>
                      <a:gd name="connsiteY47" fmla="*/ 621 h 523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533400" h="523875">
                        <a:moveTo>
                          <a:pt x="343764" y="276846"/>
                        </a:moveTo>
                        <a:cubicBezTo>
                          <a:pt x="359957" y="276846"/>
                          <a:pt x="372339" y="289229"/>
                          <a:pt x="372339" y="305421"/>
                        </a:cubicBezTo>
                        <a:lnTo>
                          <a:pt x="372339" y="495921"/>
                        </a:lnTo>
                        <a:cubicBezTo>
                          <a:pt x="372339" y="512114"/>
                          <a:pt x="359957" y="524496"/>
                          <a:pt x="343764" y="524496"/>
                        </a:cubicBezTo>
                        <a:lnTo>
                          <a:pt x="191364" y="524496"/>
                        </a:lnTo>
                        <a:cubicBezTo>
                          <a:pt x="175171" y="524496"/>
                          <a:pt x="162789" y="512114"/>
                          <a:pt x="162789" y="495921"/>
                        </a:cubicBezTo>
                        <a:lnTo>
                          <a:pt x="162789" y="305421"/>
                        </a:lnTo>
                        <a:cubicBezTo>
                          <a:pt x="162789" y="289229"/>
                          <a:pt x="175171" y="276846"/>
                          <a:pt x="191364" y="276846"/>
                        </a:cubicBezTo>
                        <a:lnTo>
                          <a:pt x="343764" y="276846"/>
                        </a:lnTo>
                        <a:close/>
                        <a:moveTo>
                          <a:pt x="143739" y="114921"/>
                        </a:moveTo>
                        <a:cubicBezTo>
                          <a:pt x="143739" y="134924"/>
                          <a:pt x="159932" y="152069"/>
                          <a:pt x="179934" y="153021"/>
                        </a:cubicBezTo>
                        <a:lnTo>
                          <a:pt x="181839" y="153021"/>
                        </a:lnTo>
                        <a:lnTo>
                          <a:pt x="353289" y="153021"/>
                        </a:lnTo>
                        <a:cubicBezTo>
                          <a:pt x="373292" y="153021"/>
                          <a:pt x="390436" y="136829"/>
                          <a:pt x="391389" y="116826"/>
                        </a:cubicBezTo>
                        <a:lnTo>
                          <a:pt x="391389" y="114921"/>
                        </a:lnTo>
                        <a:lnTo>
                          <a:pt x="505689" y="114921"/>
                        </a:lnTo>
                        <a:cubicBezTo>
                          <a:pt x="521882" y="114921"/>
                          <a:pt x="534264" y="127304"/>
                          <a:pt x="534264" y="143496"/>
                        </a:cubicBezTo>
                        <a:lnTo>
                          <a:pt x="534264" y="381621"/>
                        </a:lnTo>
                        <a:cubicBezTo>
                          <a:pt x="534264" y="397814"/>
                          <a:pt x="521882" y="410196"/>
                          <a:pt x="505689" y="410196"/>
                        </a:cubicBezTo>
                        <a:lnTo>
                          <a:pt x="391389" y="410196"/>
                        </a:lnTo>
                        <a:lnTo>
                          <a:pt x="391389" y="295896"/>
                        </a:lnTo>
                        <a:cubicBezTo>
                          <a:pt x="391389" y="275894"/>
                          <a:pt x="375196" y="258749"/>
                          <a:pt x="355194" y="257796"/>
                        </a:cubicBezTo>
                        <a:lnTo>
                          <a:pt x="353289" y="257796"/>
                        </a:lnTo>
                        <a:lnTo>
                          <a:pt x="181839" y="257796"/>
                        </a:lnTo>
                        <a:cubicBezTo>
                          <a:pt x="161836" y="257796"/>
                          <a:pt x="144692" y="273989"/>
                          <a:pt x="143739" y="293991"/>
                        </a:cubicBezTo>
                        <a:lnTo>
                          <a:pt x="143739" y="295896"/>
                        </a:lnTo>
                        <a:lnTo>
                          <a:pt x="143739" y="410196"/>
                        </a:lnTo>
                        <a:lnTo>
                          <a:pt x="29439" y="410196"/>
                        </a:lnTo>
                        <a:cubicBezTo>
                          <a:pt x="13246" y="410196"/>
                          <a:pt x="864" y="397814"/>
                          <a:pt x="864" y="381621"/>
                        </a:cubicBezTo>
                        <a:lnTo>
                          <a:pt x="864" y="201599"/>
                        </a:lnTo>
                        <a:cubicBezTo>
                          <a:pt x="864" y="192074"/>
                          <a:pt x="4674" y="182549"/>
                          <a:pt x="11342" y="175881"/>
                        </a:cubicBezTo>
                        <a:lnTo>
                          <a:pt x="56109" y="127304"/>
                        </a:lnTo>
                        <a:cubicBezTo>
                          <a:pt x="63729" y="119684"/>
                          <a:pt x="73254" y="114921"/>
                          <a:pt x="83732" y="114921"/>
                        </a:cubicBezTo>
                        <a:lnTo>
                          <a:pt x="143739" y="114921"/>
                        </a:lnTo>
                        <a:close/>
                        <a:moveTo>
                          <a:pt x="462827" y="172071"/>
                        </a:moveTo>
                        <a:cubicBezTo>
                          <a:pt x="455207" y="172071"/>
                          <a:pt x="448539" y="178739"/>
                          <a:pt x="448539" y="186359"/>
                        </a:cubicBezTo>
                        <a:cubicBezTo>
                          <a:pt x="448539" y="193979"/>
                          <a:pt x="455207" y="200646"/>
                          <a:pt x="462827" y="200646"/>
                        </a:cubicBezTo>
                        <a:cubicBezTo>
                          <a:pt x="470446" y="200646"/>
                          <a:pt x="477114" y="193979"/>
                          <a:pt x="477114" y="186359"/>
                        </a:cubicBezTo>
                        <a:cubicBezTo>
                          <a:pt x="477114" y="178739"/>
                          <a:pt x="470446" y="172071"/>
                          <a:pt x="462827" y="172071"/>
                        </a:cubicBezTo>
                        <a:close/>
                        <a:moveTo>
                          <a:pt x="343764" y="621"/>
                        </a:moveTo>
                        <a:cubicBezTo>
                          <a:pt x="359957" y="621"/>
                          <a:pt x="372339" y="13004"/>
                          <a:pt x="372339" y="29196"/>
                        </a:cubicBezTo>
                        <a:lnTo>
                          <a:pt x="372339" y="105396"/>
                        </a:lnTo>
                        <a:cubicBezTo>
                          <a:pt x="372339" y="121589"/>
                          <a:pt x="359957" y="133971"/>
                          <a:pt x="343764" y="133971"/>
                        </a:cubicBezTo>
                        <a:lnTo>
                          <a:pt x="191364" y="133971"/>
                        </a:lnTo>
                        <a:cubicBezTo>
                          <a:pt x="175171" y="133971"/>
                          <a:pt x="162789" y="121589"/>
                          <a:pt x="162789" y="105396"/>
                        </a:cubicBezTo>
                        <a:lnTo>
                          <a:pt x="162789" y="29196"/>
                        </a:lnTo>
                        <a:cubicBezTo>
                          <a:pt x="162789" y="13004"/>
                          <a:pt x="175171" y="621"/>
                          <a:pt x="191364" y="621"/>
                        </a:cubicBezTo>
                        <a:lnTo>
                          <a:pt x="343764" y="62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l"/>
                  </a:p>
                </p:txBody>
              </p:sp>
            </p:grpSp>
          </p:grpSp>
        </p:grp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197b7054-a3ac-4163-9fd0-139cf275b3e5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资产、资源管理</a:t>
            </a:r>
            <a:endParaRPr lang="en-US" dirty="0"/>
          </a:p>
        </p:txBody>
      </p:sp>
      <p:sp>
        <p:nvSpPr>
          <p:cNvPr id="25" name="文本占位符 24" descr="895a480c-04ef-4d8a-829c-b9ec2e6bcc05"/>
          <p:cNvSpPr>
            <a:spLocks noGrp="true"/>
          </p:cNvSpPr>
          <p:nvPr>
            <p:ph type="body" sz="quarter" idx="1" hasCustomPrompt="true"/>
          </p:nvPr>
        </p:nvSpPr>
        <p:spPr/>
        <p:txBody>
          <a:bodyPr/>
          <a:lstStyle/>
          <a:p>
            <a:r>
              <a:rPr lang="zh-CN" altLang="en-US" dirty="0"/>
              <a:t>规范资产、资源的清查和处置程序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清查与台账</a:t>
            </a:r>
            <a:endParaRPr lang="en-US" dirty="0"/>
          </a:p>
        </p:txBody>
      </p:sp>
      <p:grpSp>
        <p:nvGrpSpPr>
          <p:cNvPr id="39" name="270ea6df-31dd-4500-bf51-083be6e8eb65.source.5.zh-Hans.pptx" descr="f74e43a4-5b33-4453-8595-03ec084e5540"/>
          <p:cNvGrpSpPr/>
          <p:nvPr/>
        </p:nvGrpSpPr>
        <p:grpSpPr>
          <a:xfrm>
            <a:off x="660400" y="1130300"/>
            <a:ext cx="10858500" cy="5003800"/>
            <a:chOff x="660400" y="1130300"/>
            <a:chExt cx="10858500" cy="5003800"/>
          </a:xfrm>
        </p:grpSpPr>
        <p:grpSp>
          <p:nvGrpSpPr>
            <p:cNvPr id="34" name="组合 33" descr="334e945a-33e1-43d1-845c-e73ba0620f23"/>
            <p:cNvGrpSpPr/>
            <p:nvPr/>
          </p:nvGrpSpPr>
          <p:grpSpPr>
            <a:xfrm>
              <a:off x="660400" y="1964689"/>
              <a:ext cx="2097313" cy="4169410"/>
              <a:chOff x="660400" y="1964689"/>
              <a:chExt cx="2097313" cy="4169410"/>
            </a:xfrm>
          </p:grpSpPr>
          <p:sp>
            <p:nvSpPr>
              <p:cNvPr id="3" name="IconBackground1" descr="dc8765dd-42d6-4fb2-99f2-14f451f34613"/>
              <p:cNvSpPr/>
              <p:nvPr/>
            </p:nvSpPr>
            <p:spPr>
              <a:xfrm>
                <a:off x="1113119" y="1964689"/>
                <a:ext cx="1644594" cy="1644594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" name="Icon1" descr="90f0de21-5d58-4cfb-b585-83d8ce6a3e01"/>
              <p:cNvSpPr/>
              <p:nvPr/>
            </p:nvSpPr>
            <p:spPr bwMode="auto">
              <a:xfrm>
                <a:off x="1700389" y="2581821"/>
                <a:ext cx="470054" cy="410330"/>
              </a:xfrm>
              <a:custGeom>
                <a:avLst/>
                <a:gdLst>
                  <a:gd name="connsiteX0" fmla="*/ 424975 w 608697"/>
                  <a:gd name="connsiteY0" fmla="*/ 168488 h 531358"/>
                  <a:gd name="connsiteX1" fmla="*/ 387604 w 608697"/>
                  <a:gd name="connsiteY1" fmla="*/ 205806 h 531358"/>
                  <a:gd name="connsiteX2" fmla="*/ 424975 w 608697"/>
                  <a:gd name="connsiteY2" fmla="*/ 243124 h 531358"/>
                  <a:gd name="connsiteX3" fmla="*/ 462346 w 608697"/>
                  <a:gd name="connsiteY3" fmla="*/ 205806 h 531358"/>
                  <a:gd name="connsiteX4" fmla="*/ 424975 w 608697"/>
                  <a:gd name="connsiteY4" fmla="*/ 168488 h 531358"/>
                  <a:gd name="connsiteX5" fmla="*/ 287947 w 608697"/>
                  <a:gd name="connsiteY5" fmla="*/ 168488 h 531358"/>
                  <a:gd name="connsiteX6" fmla="*/ 250576 w 608697"/>
                  <a:gd name="connsiteY6" fmla="*/ 205806 h 531358"/>
                  <a:gd name="connsiteX7" fmla="*/ 287947 w 608697"/>
                  <a:gd name="connsiteY7" fmla="*/ 243124 h 531358"/>
                  <a:gd name="connsiteX8" fmla="*/ 325318 w 608697"/>
                  <a:gd name="connsiteY8" fmla="*/ 205806 h 531358"/>
                  <a:gd name="connsiteX9" fmla="*/ 287947 w 608697"/>
                  <a:gd name="connsiteY9" fmla="*/ 168488 h 531358"/>
                  <a:gd name="connsiteX10" fmla="*/ 102356 w 608697"/>
                  <a:gd name="connsiteY10" fmla="*/ 121231 h 531358"/>
                  <a:gd name="connsiteX11" fmla="*/ 98850 w 608697"/>
                  <a:gd name="connsiteY11" fmla="*/ 127711 h 531358"/>
                  <a:gd name="connsiteX12" fmla="*/ 76842 w 608697"/>
                  <a:gd name="connsiteY12" fmla="*/ 217990 h 531358"/>
                  <a:gd name="connsiteX13" fmla="*/ 98850 w 608697"/>
                  <a:gd name="connsiteY13" fmla="*/ 308194 h 531358"/>
                  <a:gd name="connsiteX14" fmla="*/ 157488 w 608697"/>
                  <a:gd name="connsiteY14" fmla="*/ 380223 h 531358"/>
                  <a:gd name="connsiteX15" fmla="*/ 344668 w 608697"/>
                  <a:gd name="connsiteY15" fmla="*/ 444729 h 531358"/>
                  <a:gd name="connsiteX16" fmla="*/ 370257 w 608697"/>
                  <a:gd name="connsiteY16" fmla="*/ 443687 h 531358"/>
                  <a:gd name="connsiteX17" fmla="*/ 236717 w 608697"/>
                  <a:gd name="connsiteY17" fmla="*/ 477876 h 531358"/>
                  <a:gd name="connsiteX18" fmla="*/ 198072 w 608697"/>
                  <a:gd name="connsiteY18" fmla="*/ 475344 h 531358"/>
                  <a:gd name="connsiteX19" fmla="*/ 82437 w 608697"/>
                  <a:gd name="connsiteY19" fmla="*/ 531284 h 531358"/>
                  <a:gd name="connsiteX20" fmla="*/ 81542 w 608697"/>
                  <a:gd name="connsiteY20" fmla="*/ 531358 h 531358"/>
                  <a:gd name="connsiteX21" fmla="*/ 75051 w 608697"/>
                  <a:gd name="connsiteY21" fmla="*/ 527857 h 531358"/>
                  <a:gd name="connsiteX22" fmla="*/ 74753 w 608697"/>
                  <a:gd name="connsiteY22" fmla="*/ 519738 h 531358"/>
                  <a:gd name="connsiteX23" fmla="*/ 88778 w 608697"/>
                  <a:gd name="connsiteY23" fmla="*/ 435046 h 531358"/>
                  <a:gd name="connsiteX24" fmla="*/ 0 w 608697"/>
                  <a:gd name="connsiteY24" fmla="*/ 282198 h 531358"/>
                  <a:gd name="connsiteX25" fmla="*/ 102356 w 608697"/>
                  <a:gd name="connsiteY25" fmla="*/ 121231 h 531358"/>
                  <a:gd name="connsiteX26" fmla="*/ 356424 w 608697"/>
                  <a:gd name="connsiteY26" fmla="*/ 0 h 531358"/>
                  <a:gd name="connsiteX27" fmla="*/ 608697 w 608697"/>
                  <a:gd name="connsiteY27" fmla="*/ 211244 h 531358"/>
                  <a:gd name="connsiteX28" fmla="*/ 518290 w 608697"/>
                  <a:gd name="connsiteY28" fmla="*/ 373401 h 531358"/>
                  <a:gd name="connsiteX29" fmla="*/ 531941 w 608697"/>
                  <a:gd name="connsiteY29" fmla="*/ 441109 h 531358"/>
                  <a:gd name="connsiteX30" fmla="*/ 531120 w 608697"/>
                  <a:gd name="connsiteY30" fmla="*/ 465391 h 531358"/>
                  <a:gd name="connsiteX31" fmla="*/ 511577 w 608697"/>
                  <a:gd name="connsiteY31" fmla="*/ 475894 h 531358"/>
                  <a:gd name="connsiteX32" fmla="*/ 509041 w 608697"/>
                  <a:gd name="connsiteY32" fmla="*/ 475745 h 531358"/>
                  <a:gd name="connsiteX33" fmla="*/ 391408 w 608697"/>
                  <a:gd name="connsiteY33" fmla="*/ 420476 h 531358"/>
                  <a:gd name="connsiteX34" fmla="*/ 356424 w 608697"/>
                  <a:gd name="connsiteY34" fmla="*/ 422487 h 531358"/>
                  <a:gd name="connsiteX35" fmla="*/ 104225 w 608697"/>
                  <a:gd name="connsiteY35" fmla="*/ 211244 h 531358"/>
                  <a:gd name="connsiteX36" fmla="*/ 356424 w 608697"/>
                  <a:gd name="connsiteY36" fmla="*/ 0 h 531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8697" h="531358">
                    <a:moveTo>
                      <a:pt x="424975" y="168488"/>
                    </a:moveTo>
                    <a:cubicBezTo>
                      <a:pt x="404312" y="168488"/>
                      <a:pt x="387604" y="185248"/>
                      <a:pt x="387604" y="205806"/>
                    </a:cubicBezTo>
                    <a:cubicBezTo>
                      <a:pt x="387604" y="226439"/>
                      <a:pt x="404312" y="243124"/>
                      <a:pt x="424975" y="243124"/>
                    </a:cubicBezTo>
                    <a:cubicBezTo>
                      <a:pt x="445562" y="243124"/>
                      <a:pt x="462346" y="226439"/>
                      <a:pt x="462346" y="205806"/>
                    </a:cubicBezTo>
                    <a:cubicBezTo>
                      <a:pt x="462346" y="185248"/>
                      <a:pt x="445637" y="168488"/>
                      <a:pt x="424975" y="168488"/>
                    </a:cubicBezTo>
                    <a:close/>
                    <a:moveTo>
                      <a:pt x="287947" y="168488"/>
                    </a:moveTo>
                    <a:cubicBezTo>
                      <a:pt x="267285" y="168488"/>
                      <a:pt x="250576" y="185248"/>
                      <a:pt x="250576" y="205806"/>
                    </a:cubicBezTo>
                    <a:cubicBezTo>
                      <a:pt x="250576" y="226439"/>
                      <a:pt x="267285" y="243124"/>
                      <a:pt x="287947" y="243124"/>
                    </a:cubicBezTo>
                    <a:cubicBezTo>
                      <a:pt x="308610" y="243124"/>
                      <a:pt x="325318" y="226439"/>
                      <a:pt x="325318" y="205806"/>
                    </a:cubicBezTo>
                    <a:cubicBezTo>
                      <a:pt x="325318" y="185248"/>
                      <a:pt x="308610" y="168488"/>
                      <a:pt x="287947" y="168488"/>
                    </a:cubicBezTo>
                    <a:close/>
                    <a:moveTo>
                      <a:pt x="102356" y="121231"/>
                    </a:moveTo>
                    <a:cubicBezTo>
                      <a:pt x="101162" y="123317"/>
                      <a:pt x="99969" y="125477"/>
                      <a:pt x="98850" y="127711"/>
                    </a:cubicBezTo>
                    <a:cubicBezTo>
                      <a:pt x="84227" y="156240"/>
                      <a:pt x="76842" y="186631"/>
                      <a:pt x="76842" y="217990"/>
                    </a:cubicBezTo>
                    <a:cubicBezTo>
                      <a:pt x="76842" y="249275"/>
                      <a:pt x="84227" y="279666"/>
                      <a:pt x="98850" y="308194"/>
                    </a:cubicBezTo>
                    <a:cubicBezTo>
                      <a:pt x="112726" y="335308"/>
                      <a:pt x="132496" y="359516"/>
                      <a:pt x="157488" y="380223"/>
                    </a:cubicBezTo>
                    <a:cubicBezTo>
                      <a:pt x="207845" y="421787"/>
                      <a:pt x="274317" y="444729"/>
                      <a:pt x="344668" y="444729"/>
                    </a:cubicBezTo>
                    <a:cubicBezTo>
                      <a:pt x="353173" y="444729"/>
                      <a:pt x="361752" y="444357"/>
                      <a:pt x="370257" y="443687"/>
                    </a:cubicBezTo>
                    <a:cubicBezTo>
                      <a:pt x="332209" y="465288"/>
                      <a:pt x="286254" y="477876"/>
                      <a:pt x="236717" y="477876"/>
                    </a:cubicBezTo>
                    <a:cubicBezTo>
                      <a:pt x="223736" y="477876"/>
                      <a:pt x="210755" y="477057"/>
                      <a:pt x="198072" y="475344"/>
                    </a:cubicBezTo>
                    <a:cubicBezTo>
                      <a:pt x="160397" y="499478"/>
                      <a:pt x="110637" y="528155"/>
                      <a:pt x="82437" y="531284"/>
                    </a:cubicBezTo>
                    <a:cubicBezTo>
                      <a:pt x="82138" y="531358"/>
                      <a:pt x="81840" y="531358"/>
                      <a:pt x="81542" y="531358"/>
                    </a:cubicBezTo>
                    <a:cubicBezTo>
                      <a:pt x="78930" y="531358"/>
                      <a:pt x="76469" y="530017"/>
                      <a:pt x="75051" y="527857"/>
                    </a:cubicBezTo>
                    <a:cubicBezTo>
                      <a:pt x="73410" y="525399"/>
                      <a:pt x="73335" y="522271"/>
                      <a:pt x="74753" y="519738"/>
                    </a:cubicBezTo>
                    <a:cubicBezTo>
                      <a:pt x="75051" y="519291"/>
                      <a:pt x="99223" y="476014"/>
                      <a:pt x="88778" y="435046"/>
                    </a:cubicBezTo>
                    <a:cubicBezTo>
                      <a:pt x="32303" y="397653"/>
                      <a:pt x="0" y="342160"/>
                      <a:pt x="0" y="282198"/>
                    </a:cubicBezTo>
                    <a:cubicBezTo>
                      <a:pt x="0" y="215532"/>
                      <a:pt x="40584" y="156538"/>
                      <a:pt x="102356" y="121231"/>
                    </a:cubicBezTo>
                    <a:close/>
                    <a:moveTo>
                      <a:pt x="356424" y="0"/>
                    </a:moveTo>
                    <a:cubicBezTo>
                      <a:pt x="495540" y="0"/>
                      <a:pt x="608697" y="94747"/>
                      <a:pt x="608697" y="211244"/>
                    </a:cubicBezTo>
                    <a:cubicBezTo>
                      <a:pt x="608697" y="274408"/>
                      <a:pt x="575802" y="333178"/>
                      <a:pt x="518290" y="373401"/>
                    </a:cubicBezTo>
                    <a:cubicBezTo>
                      <a:pt x="512845" y="406324"/>
                      <a:pt x="531717" y="440811"/>
                      <a:pt x="531941" y="441109"/>
                    </a:cubicBezTo>
                    <a:cubicBezTo>
                      <a:pt x="536267" y="448781"/>
                      <a:pt x="535969" y="458092"/>
                      <a:pt x="531120" y="465391"/>
                    </a:cubicBezTo>
                    <a:cubicBezTo>
                      <a:pt x="526794" y="472021"/>
                      <a:pt x="519484" y="475894"/>
                      <a:pt x="511577" y="475894"/>
                    </a:cubicBezTo>
                    <a:cubicBezTo>
                      <a:pt x="510756" y="475894"/>
                      <a:pt x="509936" y="475894"/>
                      <a:pt x="509041" y="475745"/>
                    </a:cubicBezTo>
                    <a:cubicBezTo>
                      <a:pt x="484574" y="473064"/>
                      <a:pt x="444966" y="454442"/>
                      <a:pt x="391408" y="420476"/>
                    </a:cubicBezTo>
                    <a:cubicBezTo>
                      <a:pt x="379920" y="421817"/>
                      <a:pt x="368135" y="422487"/>
                      <a:pt x="356424" y="422487"/>
                    </a:cubicBezTo>
                    <a:cubicBezTo>
                      <a:pt x="217382" y="422487"/>
                      <a:pt x="104225" y="327741"/>
                      <a:pt x="104225" y="211244"/>
                    </a:cubicBezTo>
                    <a:cubicBezTo>
                      <a:pt x="104225" y="94747"/>
                      <a:pt x="217382" y="0"/>
                      <a:pt x="3564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pPr algn="l"/>
              </a:p>
            </p:txBody>
          </p:sp>
          <p:sp>
            <p:nvSpPr>
              <p:cNvPr id="13" name="Bullet1" descr="9ee34af7-a7f3-46a7-a1e2-c4a4dbcd9ab2"/>
              <p:cNvSpPr txBox="true"/>
              <p:nvPr/>
            </p:nvSpPr>
            <p:spPr bwMode="auto">
              <a:xfrm>
                <a:off x="660400" y="3849756"/>
                <a:ext cx="2026018" cy="59728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定期清查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4" name="Text1" descr="3afa04c8-9889-4dc3-9ca5-b27fe16ca9fc"/>
              <p:cNvSpPr/>
              <p:nvPr/>
            </p:nvSpPr>
            <p:spPr bwMode="auto">
              <a:xfrm>
                <a:off x="660400" y="4447040"/>
                <a:ext cx="2026018" cy="16870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false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定期澄清村（社区）集体 “三资” 底数，掌握资产状况。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5" name="组合 34" descr="d802e15f-5f7e-457e-9adb-e741eaf1cae4"/>
            <p:cNvGrpSpPr/>
            <p:nvPr/>
          </p:nvGrpSpPr>
          <p:grpSpPr>
            <a:xfrm>
              <a:off x="2868520" y="1964689"/>
              <a:ext cx="2026018" cy="4169410"/>
              <a:chOff x="2868520" y="1964689"/>
              <a:chExt cx="2026018" cy="4169410"/>
            </a:xfrm>
          </p:grpSpPr>
          <p:sp>
            <p:nvSpPr>
              <p:cNvPr id="4" name="IconBackground2" descr="b4cdfd04-103a-4452-9786-29c97a7efe10"/>
              <p:cNvSpPr/>
              <p:nvPr/>
            </p:nvSpPr>
            <p:spPr>
              <a:xfrm>
                <a:off x="3173188" y="1964689"/>
                <a:ext cx="1644594" cy="1644594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0" name="Icon2" descr="034a9ef3-0d6d-4db2-b8c1-e7b2efd850d1"/>
              <p:cNvSpPr/>
              <p:nvPr/>
            </p:nvSpPr>
            <p:spPr bwMode="auto">
              <a:xfrm>
                <a:off x="3719840" y="2616765"/>
                <a:ext cx="551288" cy="340442"/>
              </a:xfrm>
              <a:custGeom>
                <a:avLst/>
                <a:gdLst>
                  <a:gd name="connsiteX0" fmla="*/ 228193 w 605169"/>
                  <a:gd name="connsiteY0" fmla="*/ 345064 h 373715"/>
                  <a:gd name="connsiteX1" fmla="*/ 228193 w 605169"/>
                  <a:gd name="connsiteY1" fmla="*/ 354376 h 373715"/>
                  <a:gd name="connsiteX2" fmla="*/ 369089 w 605169"/>
                  <a:gd name="connsiteY2" fmla="*/ 354376 h 373715"/>
                  <a:gd name="connsiteX3" fmla="*/ 369089 w 605169"/>
                  <a:gd name="connsiteY3" fmla="*/ 345064 h 373715"/>
                  <a:gd name="connsiteX4" fmla="*/ 31549 w 605169"/>
                  <a:gd name="connsiteY4" fmla="*/ 344169 h 373715"/>
                  <a:gd name="connsiteX5" fmla="*/ 31549 w 605169"/>
                  <a:gd name="connsiteY5" fmla="*/ 353480 h 373715"/>
                  <a:gd name="connsiteX6" fmla="*/ 64891 w 605169"/>
                  <a:gd name="connsiteY6" fmla="*/ 353480 h 373715"/>
                  <a:gd name="connsiteX7" fmla="*/ 64891 w 605169"/>
                  <a:gd name="connsiteY7" fmla="*/ 344169 h 373715"/>
                  <a:gd name="connsiteX8" fmla="*/ 67580 w 605169"/>
                  <a:gd name="connsiteY8" fmla="*/ 323755 h 373715"/>
                  <a:gd name="connsiteX9" fmla="*/ 295952 w 605169"/>
                  <a:gd name="connsiteY9" fmla="*/ 323755 h 373715"/>
                  <a:gd name="connsiteX10" fmla="*/ 309217 w 605169"/>
                  <a:gd name="connsiteY10" fmla="*/ 323755 h 373715"/>
                  <a:gd name="connsiteX11" fmla="*/ 537589 w 605169"/>
                  <a:gd name="connsiteY11" fmla="*/ 323755 h 373715"/>
                  <a:gd name="connsiteX12" fmla="*/ 605169 w 605169"/>
                  <a:gd name="connsiteY12" fmla="*/ 327157 h 373715"/>
                  <a:gd name="connsiteX13" fmla="*/ 605169 w 605169"/>
                  <a:gd name="connsiteY13" fmla="*/ 373715 h 373715"/>
                  <a:gd name="connsiteX14" fmla="*/ 0 w 605169"/>
                  <a:gd name="connsiteY14" fmla="*/ 373715 h 373715"/>
                  <a:gd name="connsiteX15" fmla="*/ 0 w 605169"/>
                  <a:gd name="connsiteY15" fmla="*/ 327157 h 373715"/>
                  <a:gd name="connsiteX16" fmla="*/ 515880 w 605169"/>
                  <a:gd name="connsiteY16" fmla="*/ 61027 h 373715"/>
                  <a:gd name="connsiteX17" fmla="*/ 515880 w 605169"/>
                  <a:gd name="connsiteY17" fmla="*/ 94314 h 373715"/>
                  <a:gd name="connsiteX18" fmla="*/ 525200 w 605169"/>
                  <a:gd name="connsiteY18" fmla="*/ 94314 h 373715"/>
                  <a:gd name="connsiteX19" fmla="*/ 525200 w 605169"/>
                  <a:gd name="connsiteY19" fmla="*/ 61027 h 373715"/>
                  <a:gd name="connsiteX20" fmla="*/ 80686 w 605169"/>
                  <a:gd name="connsiteY20" fmla="*/ 61027 h 373715"/>
                  <a:gd name="connsiteX21" fmla="*/ 80686 w 605169"/>
                  <a:gd name="connsiteY21" fmla="*/ 94314 h 373715"/>
                  <a:gd name="connsiteX22" fmla="*/ 90007 w 605169"/>
                  <a:gd name="connsiteY22" fmla="*/ 94314 h 373715"/>
                  <a:gd name="connsiteX23" fmla="*/ 90007 w 605169"/>
                  <a:gd name="connsiteY23" fmla="*/ 61027 h 373715"/>
                  <a:gd name="connsiteX24" fmla="*/ 102912 w 605169"/>
                  <a:gd name="connsiteY24" fmla="*/ 35256 h 373715"/>
                  <a:gd name="connsiteX25" fmla="*/ 102912 w 605169"/>
                  <a:gd name="connsiteY25" fmla="*/ 274353 h 373715"/>
                  <a:gd name="connsiteX26" fmla="*/ 502437 w 605169"/>
                  <a:gd name="connsiteY26" fmla="*/ 274353 h 373715"/>
                  <a:gd name="connsiteX27" fmla="*/ 502437 w 605169"/>
                  <a:gd name="connsiteY27" fmla="*/ 35256 h 373715"/>
                  <a:gd name="connsiteX28" fmla="*/ 67602 w 605169"/>
                  <a:gd name="connsiteY28" fmla="*/ 0 h 373715"/>
                  <a:gd name="connsiteX29" fmla="*/ 537568 w 605169"/>
                  <a:gd name="connsiteY29" fmla="*/ 0 h 373715"/>
                  <a:gd name="connsiteX30" fmla="*/ 537568 w 605169"/>
                  <a:gd name="connsiteY30" fmla="*/ 309430 h 373715"/>
                  <a:gd name="connsiteX31" fmla="*/ 67602 w 605169"/>
                  <a:gd name="connsiteY31" fmla="*/ 309430 h 373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05169" h="373715">
                    <a:moveTo>
                      <a:pt x="228193" y="345064"/>
                    </a:moveTo>
                    <a:lnTo>
                      <a:pt x="228193" y="354376"/>
                    </a:lnTo>
                    <a:lnTo>
                      <a:pt x="369089" y="354376"/>
                    </a:lnTo>
                    <a:lnTo>
                      <a:pt x="369089" y="345064"/>
                    </a:lnTo>
                    <a:close/>
                    <a:moveTo>
                      <a:pt x="31549" y="344169"/>
                    </a:moveTo>
                    <a:lnTo>
                      <a:pt x="31549" y="353480"/>
                    </a:lnTo>
                    <a:lnTo>
                      <a:pt x="64891" y="353480"/>
                    </a:lnTo>
                    <a:lnTo>
                      <a:pt x="64891" y="344169"/>
                    </a:lnTo>
                    <a:close/>
                    <a:moveTo>
                      <a:pt x="67580" y="323755"/>
                    </a:moveTo>
                    <a:lnTo>
                      <a:pt x="295952" y="323755"/>
                    </a:lnTo>
                    <a:lnTo>
                      <a:pt x="309217" y="323755"/>
                    </a:lnTo>
                    <a:lnTo>
                      <a:pt x="537589" y="323755"/>
                    </a:lnTo>
                    <a:lnTo>
                      <a:pt x="605169" y="327157"/>
                    </a:lnTo>
                    <a:lnTo>
                      <a:pt x="605169" y="373715"/>
                    </a:lnTo>
                    <a:lnTo>
                      <a:pt x="0" y="373715"/>
                    </a:lnTo>
                    <a:lnTo>
                      <a:pt x="0" y="327157"/>
                    </a:lnTo>
                    <a:close/>
                    <a:moveTo>
                      <a:pt x="515880" y="61027"/>
                    </a:moveTo>
                    <a:lnTo>
                      <a:pt x="515880" y="94314"/>
                    </a:lnTo>
                    <a:lnTo>
                      <a:pt x="525200" y="94314"/>
                    </a:lnTo>
                    <a:lnTo>
                      <a:pt x="525200" y="61027"/>
                    </a:lnTo>
                    <a:close/>
                    <a:moveTo>
                      <a:pt x="80686" y="61027"/>
                    </a:moveTo>
                    <a:lnTo>
                      <a:pt x="80686" y="94314"/>
                    </a:lnTo>
                    <a:lnTo>
                      <a:pt x="90007" y="94314"/>
                    </a:lnTo>
                    <a:lnTo>
                      <a:pt x="90007" y="61027"/>
                    </a:lnTo>
                    <a:close/>
                    <a:moveTo>
                      <a:pt x="102912" y="35256"/>
                    </a:moveTo>
                    <a:lnTo>
                      <a:pt x="102912" y="274353"/>
                    </a:lnTo>
                    <a:lnTo>
                      <a:pt x="502437" y="274353"/>
                    </a:lnTo>
                    <a:lnTo>
                      <a:pt x="502437" y="35256"/>
                    </a:lnTo>
                    <a:close/>
                    <a:moveTo>
                      <a:pt x="67602" y="0"/>
                    </a:moveTo>
                    <a:lnTo>
                      <a:pt x="537568" y="0"/>
                    </a:lnTo>
                    <a:lnTo>
                      <a:pt x="537568" y="309430"/>
                    </a:lnTo>
                    <a:lnTo>
                      <a:pt x="67602" y="3094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wrap="square" lIns="91440" tIns="45720" rIns="91440" bIns="4572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l"/>
              </a:p>
            </p:txBody>
          </p:sp>
          <p:sp>
            <p:nvSpPr>
              <p:cNvPr id="15" name="Bullet2" descr="2e819cbf-71cd-48d7-8cb0-ab01af1b12f2"/>
              <p:cNvSpPr txBox="true"/>
              <p:nvPr/>
            </p:nvSpPr>
            <p:spPr bwMode="auto">
              <a:xfrm>
                <a:off x="2868520" y="3849756"/>
                <a:ext cx="2026018" cy="59728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建立台账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6" name="Text2" descr="71403386-7b25-4dc5-bd26-718048e0b657"/>
              <p:cNvSpPr/>
              <p:nvPr/>
            </p:nvSpPr>
            <p:spPr bwMode="auto">
              <a:xfrm>
                <a:off x="2868520" y="4447040"/>
                <a:ext cx="2026018" cy="16870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false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建立详细的资产、资源台账，便于管理和监督。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6" name="组合 35" descr="55973198-7e71-43ba-8393-e08924100d44"/>
            <p:cNvGrpSpPr/>
            <p:nvPr/>
          </p:nvGrpSpPr>
          <p:grpSpPr>
            <a:xfrm>
              <a:off x="5076641" y="1964689"/>
              <a:ext cx="2026018" cy="4169410"/>
              <a:chOff x="5076641" y="1964689"/>
              <a:chExt cx="2026018" cy="4169410"/>
            </a:xfrm>
          </p:grpSpPr>
          <p:sp>
            <p:nvSpPr>
              <p:cNvPr id="5" name="IconBackground3" descr="d02758ce-947e-4b74-b812-c065842bd971"/>
              <p:cNvSpPr/>
              <p:nvPr/>
            </p:nvSpPr>
            <p:spPr>
              <a:xfrm>
                <a:off x="5233257" y="1964689"/>
                <a:ext cx="1644594" cy="1644594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" name="Icon3" descr="ef81b385-b2a9-4b00-95f4-24d3be9f4aa1"/>
              <p:cNvSpPr/>
              <p:nvPr/>
            </p:nvSpPr>
            <p:spPr bwMode="auto">
              <a:xfrm>
                <a:off x="5792765" y="2556293"/>
                <a:ext cx="525576" cy="461384"/>
              </a:xfrm>
              <a:custGeom>
                <a:avLst/>
                <a:gdLst>
                  <a:gd name="T0" fmla="*/ 110 w 111"/>
                  <a:gd name="T1" fmla="*/ 13 h 97"/>
                  <a:gd name="T2" fmla="*/ 101 w 111"/>
                  <a:gd name="T3" fmla="*/ 3 h 97"/>
                  <a:gd name="T4" fmla="*/ 96 w 111"/>
                  <a:gd name="T5" fmla="*/ 3 h 97"/>
                  <a:gd name="T6" fmla="*/ 95 w 111"/>
                  <a:gd name="T7" fmla="*/ 5 h 97"/>
                  <a:gd name="T8" fmla="*/ 92 w 111"/>
                  <a:gd name="T9" fmla="*/ 6 h 97"/>
                  <a:gd name="T10" fmla="*/ 92 w 111"/>
                  <a:gd name="T11" fmla="*/ 6 h 97"/>
                  <a:gd name="T12" fmla="*/ 67 w 111"/>
                  <a:gd name="T13" fmla="*/ 32 h 97"/>
                  <a:gd name="T14" fmla="*/ 66 w 111"/>
                  <a:gd name="T15" fmla="*/ 37 h 97"/>
                  <a:gd name="T16" fmla="*/ 68 w 111"/>
                  <a:gd name="T17" fmla="*/ 41 h 97"/>
                  <a:gd name="T18" fmla="*/ 68 w 111"/>
                  <a:gd name="T19" fmla="*/ 41 h 97"/>
                  <a:gd name="T20" fmla="*/ 69 w 111"/>
                  <a:gd name="T21" fmla="*/ 41 h 97"/>
                  <a:gd name="T22" fmla="*/ 63 w 111"/>
                  <a:gd name="T23" fmla="*/ 46 h 97"/>
                  <a:gd name="T24" fmla="*/ 45 w 111"/>
                  <a:gd name="T25" fmla="*/ 28 h 97"/>
                  <a:gd name="T26" fmla="*/ 39 w 111"/>
                  <a:gd name="T27" fmla="*/ 7 h 97"/>
                  <a:gd name="T28" fmla="*/ 18 w 111"/>
                  <a:gd name="T29" fmla="*/ 1 h 97"/>
                  <a:gd name="T30" fmla="*/ 30 w 111"/>
                  <a:gd name="T31" fmla="*/ 14 h 97"/>
                  <a:gd name="T32" fmla="*/ 27 w 111"/>
                  <a:gd name="T33" fmla="*/ 26 h 97"/>
                  <a:gd name="T34" fmla="*/ 15 w 111"/>
                  <a:gd name="T35" fmla="*/ 29 h 97"/>
                  <a:gd name="T36" fmla="*/ 3 w 111"/>
                  <a:gd name="T37" fmla="*/ 17 h 97"/>
                  <a:gd name="T38" fmla="*/ 9 w 111"/>
                  <a:gd name="T39" fmla="*/ 37 h 97"/>
                  <a:gd name="T40" fmla="*/ 31 w 111"/>
                  <a:gd name="T41" fmla="*/ 43 h 97"/>
                  <a:gd name="T42" fmla="*/ 31 w 111"/>
                  <a:gd name="T43" fmla="*/ 43 h 97"/>
                  <a:gd name="T44" fmla="*/ 48 w 111"/>
                  <a:gd name="T45" fmla="*/ 60 h 97"/>
                  <a:gd name="T46" fmla="*/ 32 w 111"/>
                  <a:gd name="T47" fmla="*/ 78 h 97"/>
                  <a:gd name="T48" fmla="*/ 31 w 111"/>
                  <a:gd name="T49" fmla="*/ 77 h 97"/>
                  <a:gd name="T50" fmla="*/ 26 w 111"/>
                  <a:gd name="T51" fmla="*/ 80 h 97"/>
                  <a:gd name="T52" fmla="*/ 18 w 111"/>
                  <a:gd name="T53" fmla="*/ 93 h 97"/>
                  <a:gd name="T54" fmla="*/ 20 w 111"/>
                  <a:gd name="T55" fmla="*/ 95 h 97"/>
                  <a:gd name="T56" fmla="*/ 33 w 111"/>
                  <a:gd name="T57" fmla="*/ 87 h 97"/>
                  <a:gd name="T58" fmla="*/ 37 w 111"/>
                  <a:gd name="T59" fmla="*/ 83 h 97"/>
                  <a:gd name="T60" fmla="*/ 35 w 111"/>
                  <a:gd name="T61" fmla="*/ 82 h 97"/>
                  <a:gd name="T62" fmla="*/ 53 w 111"/>
                  <a:gd name="T63" fmla="*/ 64 h 97"/>
                  <a:gd name="T64" fmla="*/ 82 w 111"/>
                  <a:gd name="T65" fmla="*/ 93 h 97"/>
                  <a:gd name="T66" fmla="*/ 89 w 111"/>
                  <a:gd name="T67" fmla="*/ 97 h 97"/>
                  <a:gd name="T68" fmla="*/ 96 w 111"/>
                  <a:gd name="T69" fmla="*/ 93 h 97"/>
                  <a:gd name="T70" fmla="*/ 96 w 111"/>
                  <a:gd name="T71" fmla="*/ 79 h 97"/>
                  <a:gd name="T72" fmla="*/ 67 w 111"/>
                  <a:gd name="T73" fmla="*/ 50 h 97"/>
                  <a:gd name="T74" fmla="*/ 72 w 111"/>
                  <a:gd name="T75" fmla="*/ 45 h 97"/>
                  <a:gd name="T76" fmla="*/ 75 w 111"/>
                  <a:gd name="T77" fmla="*/ 47 h 97"/>
                  <a:gd name="T78" fmla="*/ 82 w 111"/>
                  <a:gd name="T79" fmla="*/ 46 h 97"/>
                  <a:gd name="T80" fmla="*/ 106 w 111"/>
                  <a:gd name="T81" fmla="*/ 21 h 97"/>
                  <a:gd name="T82" fmla="*/ 106 w 111"/>
                  <a:gd name="T83" fmla="*/ 20 h 97"/>
                  <a:gd name="T84" fmla="*/ 106 w 111"/>
                  <a:gd name="T85" fmla="*/ 20 h 97"/>
                  <a:gd name="T86" fmla="*/ 107 w 111"/>
                  <a:gd name="T87" fmla="*/ 18 h 97"/>
                  <a:gd name="T88" fmla="*/ 110 w 111"/>
                  <a:gd name="T89" fmla="*/ 18 h 97"/>
                  <a:gd name="T90" fmla="*/ 110 w 111"/>
                  <a:gd name="T91" fmla="*/ 13 h 97"/>
                  <a:gd name="T92" fmla="*/ 90 w 111"/>
                  <a:gd name="T93" fmla="*/ 84 h 97"/>
                  <a:gd name="T94" fmla="*/ 94 w 111"/>
                  <a:gd name="T95" fmla="*/ 87 h 97"/>
                  <a:gd name="T96" fmla="*/ 90 w 111"/>
                  <a:gd name="T97" fmla="*/ 92 h 97"/>
                  <a:gd name="T98" fmla="*/ 86 w 111"/>
                  <a:gd name="T99" fmla="*/ 87 h 97"/>
                  <a:gd name="T100" fmla="*/ 90 w 111"/>
                  <a:gd name="T101" fmla="*/ 84 h 97"/>
                  <a:gd name="T102" fmla="*/ 76 w 111"/>
                  <a:gd name="T103" fmla="*/ 32 h 97"/>
                  <a:gd name="T104" fmla="*/ 74 w 111"/>
                  <a:gd name="T105" fmla="*/ 31 h 97"/>
                  <a:gd name="T106" fmla="*/ 93 w 111"/>
                  <a:gd name="T107" fmla="*/ 13 h 97"/>
                  <a:gd name="T108" fmla="*/ 95 w 111"/>
                  <a:gd name="T109" fmla="*/ 14 h 97"/>
                  <a:gd name="T110" fmla="*/ 76 w 111"/>
                  <a:gd name="T111" fmla="*/ 32 h 97"/>
                  <a:gd name="T112" fmla="*/ 76 w 111"/>
                  <a:gd name="T113" fmla="*/ 32 h 97"/>
                  <a:gd name="T114" fmla="*/ 82 w 111"/>
                  <a:gd name="T115" fmla="*/ 39 h 97"/>
                  <a:gd name="T116" fmla="*/ 80 w 111"/>
                  <a:gd name="T117" fmla="*/ 37 h 97"/>
                  <a:gd name="T118" fmla="*/ 99 w 111"/>
                  <a:gd name="T119" fmla="*/ 18 h 97"/>
                  <a:gd name="T120" fmla="*/ 101 w 111"/>
                  <a:gd name="T121" fmla="*/ 20 h 97"/>
                  <a:gd name="T122" fmla="*/ 82 w 111"/>
                  <a:gd name="T123" fmla="*/ 39 h 97"/>
                  <a:gd name="T124" fmla="*/ 82 w 111"/>
                  <a:gd name="T125" fmla="*/ 3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1" h="97">
                    <a:moveTo>
                      <a:pt x="110" y="13"/>
                    </a:moveTo>
                    <a:cubicBezTo>
                      <a:pt x="101" y="3"/>
                      <a:pt x="101" y="3"/>
                      <a:pt x="101" y="3"/>
                    </a:cubicBezTo>
                    <a:cubicBezTo>
                      <a:pt x="99" y="1"/>
                      <a:pt x="97" y="1"/>
                      <a:pt x="96" y="3"/>
                    </a:cubicBezTo>
                    <a:cubicBezTo>
                      <a:pt x="95" y="4"/>
                      <a:pt x="95" y="4"/>
                      <a:pt x="95" y="5"/>
                    </a:cubicBezTo>
                    <a:cubicBezTo>
                      <a:pt x="94" y="5"/>
                      <a:pt x="93" y="6"/>
                      <a:pt x="92" y="6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7" y="33"/>
                      <a:pt x="67" y="36"/>
                      <a:pt x="66" y="37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7" y="21"/>
                      <a:pt x="45" y="13"/>
                      <a:pt x="39" y="7"/>
                    </a:cubicBezTo>
                    <a:cubicBezTo>
                      <a:pt x="34" y="1"/>
                      <a:pt x="25" y="0"/>
                      <a:pt x="18" y="1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0" y="23"/>
                      <a:pt x="3" y="32"/>
                      <a:pt x="9" y="37"/>
                    </a:cubicBezTo>
                    <a:cubicBezTo>
                      <a:pt x="14" y="43"/>
                      <a:pt x="23" y="46"/>
                      <a:pt x="31" y="43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48" y="60"/>
                      <a:pt x="48" y="60"/>
                      <a:pt x="48" y="60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31" y="77"/>
                      <a:pt x="31" y="77"/>
                      <a:pt x="31" y="77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20" y="95"/>
                      <a:pt x="20" y="95"/>
                      <a:pt x="20" y="95"/>
                    </a:cubicBezTo>
                    <a:cubicBezTo>
                      <a:pt x="33" y="87"/>
                      <a:pt x="33" y="87"/>
                      <a:pt x="33" y="87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5" y="82"/>
                      <a:pt x="35" y="82"/>
                      <a:pt x="35" y="82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84" y="96"/>
                      <a:pt x="86" y="97"/>
                      <a:pt x="89" y="97"/>
                    </a:cubicBezTo>
                    <a:cubicBezTo>
                      <a:pt x="91" y="97"/>
                      <a:pt x="94" y="96"/>
                      <a:pt x="96" y="93"/>
                    </a:cubicBezTo>
                    <a:cubicBezTo>
                      <a:pt x="101" y="89"/>
                      <a:pt x="101" y="83"/>
                      <a:pt x="96" y="79"/>
                    </a:cubicBezTo>
                    <a:cubicBezTo>
                      <a:pt x="67" y="50"/>
                      <a:pt x="67" y="50"/>
                      <a:pt x="67" y="50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7" y="46"/>
                      <a:pt x="79" y="46"/>
                      <a:pt x="82" y="46"/>
                    </a:cubicBezTo>
                    <a:cubicBezTo>
                      <a:pt x="106" y="21"/>
                      <a:pt x="106" y="21"/>
                      <a:pt x="106" y="21"/>
                    </a:cubicBezTo>
                    <a:cubicBezTo>
                      <a:pt x="106" y="20"/>
                      <a:pt x="106" y="20"/>
                      <a:pt x="106" y="20"/>
                    </a:cubicBezTo>
                    <a:cubicBezTo>
                      <a:pt x="106" y="20"/>
                      <a:pt x="106" y="20"/>
                      <a:pt x="106" y="20"/>
                    </a:cubicBezTo>
                    <a:cubicBezTo>
                      <a:pt x="107" y="19"/>
                      <a:pt x="107" y="19"/>
                      <a:pt x="107" y="18"/>
                    </a:cubicBezTo>
                    <a:cubicBezTo>
                      <a:pt x="109" y="18"/>
                      <a:pt x="110" y="18"/>
                      <a:pt x="110" y="18"/>
                    </a:cubicBezTo>
                    <a:cubicBezTo>
                      <a:pt x="111" y="16"/>
                      <a:pt x="111" y="14"/>
                      <a:pt x="110" y="13"/>
                    </a:cubicBezTo>
                    <a:close/>
                    <a:moveTo>
                      <a:pt x="90" y="84"/>
                    </a:moveTo>
                    <a:cubicBezTo>
                      <a:pt x="92" y="84"/>
                      <a:pt x="94" y="86"/>
                      <a:pt x="94" y="87"/>
                    </a:cubicBezTo>
                    <a:cubicBezTo>
                      <a:pt x="94" y="90"/>
                      <a:pt x="92" y="92"/>
                      <a:pt x="90" y="92"/>
                    </a:cubicBezTo>
                    <a:cubicBezTo>
                      <a:pt x="87" y="92"/>
                      <a:pt x="86" y="90"/>
                      <a:pt x="86" y="87"/>
                    </a:cubicBezTo>
                    <a:cubicBezTo>
                      <a:pt x="86" y="86"/>
                      <a:pt x="87" y="84"/>
                      <a:pt x="90" y="84"/>
                    </a:cubicBezTo>
                    <a:close/>
                    <a:moveTo>
                      <a:pt x="76" y="32"/>
                    </a:moveTo>
                    <a:cubicBezTo>
                      <a:pt x="74" y="31"/>
                      <a:pt x="74" y="31"/>
                      <a:pt x="74" y="31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5" y="14"/>
                      <a:pt x="95" y="14"/>
                      <a:pt x="95" y="14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6" y="32"/>
                      <a:pt x="76" y="32"/>
                      <a:pt x="76" y="32"/>
                    </a:cubicBezTo>
                    <a:close/>
                    <a:moveTo>
                      <a:pt x="82" y="39"/>
                    </a:moveTo>
                    <a:cubicBezTo>
                      <a:pt x="80" y="37"/>
                      <a:pt x="80" y="37"/>
                      <a:pt x="80" y="37"/>
                    </a:cubicBezTo>
                    <a:cubicBezTo>
                      <a:pt x="99" y="18"/>
                      <a:pt x="99" y="18"/>
                      <a:pt x="99" y="18"/>
                    </a:cubicBezTo>
                    <a:cubicBezTo>
                      <a:pt x="101" y="20"/>
                      <a:pt x="101" y="20"/>
                      <a:pt x="101" y="20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82" y="39"/>
                      <a:pt x="82" y="39"/>
                      <a:pt x="8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false" compatLnSpc="true">
                <a:normAutofit/>
              </a:bodyPr>
              <a:lstStyle/>
              <a:p>
                <a:pPr algn="l"/>
              </a:p>
            </p:txBody>
          </p:sp>
          <p:sp>
            <p:nvSpPr>
              <p:cNvPr id="17" name="Bullet3" descr="46bc8cae-2b2c-4bbb-9916-d69c04e8829f"/>
              <p:cNvSpPr txBox="true"/>
              <p:nvPr/>
            </p:nvSpPr>
            <p:spPr bwMode="auto">
              <a:xfrm>
                <a:off x="5076641" y="3849756"/>
                <a:ext cx="2026018" cy="59728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及时更新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8" name="Text3" descr="8d8d06b1-5e5e-4b0d-bd3a-a15ba83e1a69"/>
              <p:cNvSpPr/>
              <p:nvPr/>
            </p:nvSpPr>
            <p:spPr bwMode="auto">
              <a:xfrm>
                <a:off x="5076641" y="4447040"/>
                <a:ext cx="2026018" cy="16870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false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对资产、资源的变动及时进行账务处理和更新。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7" name="组合 36" descr="e6bd91c7-1c3a-4a4f-931c-b602eaf159bc"/>
            <p:cNvGrpSpPr/>
            <p:nvPr/>
          </p:nvGrpSpPr>
          <p:grpSpPr>
            <a:xfrm>
              <a:off x="7284762" y="1964689"/>
              <a:ext cx="2026018" cy="4169410"/>
              <a:chOff x="7284762" y="1964689"/>
              <a:chExt cx="2026018" cy="4169410"/>
            </a:xfrm>
          </p:grpSpPr>
          <p:sp>
            <p:nvSpPr>
              <p:cNvPr id="7" name="IconBackground4" descr="3c65f4a0-e1a2-46db-a514-ba4d130dff4b"/>
              <p:cNvSpPr/>
              <p:nvPr/>
            </p:nvSpPr>
            <p:spPr>
              <a:xfrm>
                <a:off x="7293326" y="1964689"/>
                <a:ext cx="1644594" cy="1644594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1" name="Icon4" descr="b7ebc394-856a-4479-9e57-6bacf0ee05bf"/>
              <p:cNvSpPr/>
              <p:nvPr/>
            </p:nvSpPr>
            <p:spPr bwMode="auto">
              <a:xfrm>
                <a:off x="7887187" y="2538145"/>
                <a:ext cx="456872" cy="497680"/>
              </a:xfrm>
              <a:custGeom>
                <a:avLst/>
                <a:gdLst>
                  <a:gd name="connsiteX0" fmla="*/ 227869 w 556973"/>
                  <a:gd name="connsiteY0" fmla="*/ 328623 h 606722"/>
                  <a:gd name="connsiteX1" fmla="*/ 430435 w 556973"/>
                  <a:gd name="connsiteY1" fmla="*/ 328623 h 606722"/>
                  <a:gd name="connsiteX2" fmla="*/ 455711 w 556973"/>
                  <a:gd name="connsiteY2" fmla="*/ 353876 h 606722"/>
                  <a:gd name="connsiteX3" fmla="*/ 430435 w 556973"/>
                  <a:gd name="connsiteY3" fmla="*/ 379218 h 606722"/>
                  <a:gd name="connsiteX4" fmla="*/ 227869 w 556973"/>
                  <a:gd name="connsiteY4" fmla="*/ 379218 h 606722"/>
                  <a:gd name="connsiteX5" fmla="*/ 202593 w 556973"/>
                  <a:gd name="connsiteY5" fmla="*/ 353876 h 606722"/>
                  <a:gd name="connsiteX6" fmla="*/ 227869 w 556973"/>
                  <a:gd name="connsiteY6" fmla="*/ 328623 h 606722"/>
                  <a:gd name="connsiteX7" fmla="*/ 227869 w 556973"/>
                  <a:gd name="connsiteY7" fmla="*/ 227503 h 606722"/>
                  <a:gd name="connsiteX8" fmla="*/ 430435 w 556973"/>
                  <a:gd name="connsiteY8" fmla="*/ 227503 h 606722"/>
                  <a:gd name="connsiteX9" fmla="*/ 455711 w 556973"/>
                  <a:gd name="connsiteY9" fmla="*/ 252756 h 606722"/>
                  <a:gd name="connsiteX10" fmla="*/ 430435 w 556973"/>
                  <a:gd name="connsiteY10" fmla="*/ 278098 h 606722"/>
                  <a:gd name="connsiteX11" fmla="*/ 227869 w 556973"/>
                  <a:gd name="connsiteY11" fmla="*/ 278098 h 606722"/>
                  <a:gd name="connsiteX12" fmla="*/ 202593 w 556973"/>
                  <a:gd name="connsiteY12" fmla="*/ 252756 h 606722"/>
                  <a:gd name="connsiteX13" fmla="*/ 227869 w 556973"/>
                  <a:gd name="connsiteY13" fmla="*/ 227503 h 606722"/>
                  <a:gd name="connsiteX14" fmla="*/ 50642 w 556973"/>
                  <a:gd name="connsiteY14" fmla="*/ 151702 h 606722"/>
                  <a:gd name="connsiteX15" fmla="*/ 50642 w 556973"/>
                  <a:gd name="connsiteY15" fmla="*/ 556155 h 606722"/>
                  <a:gd name="connsiteX16" fmla="*/ 379771 w 556973"/>
                  <a:gd name="connsiteY16" fmla="*/ 556155 h 606722"/>
                  <a:gd name="connsiteX17" fmla="*/ 379771 w 556973"/>
                  <a:gd name="connsiteY17" fmla="*/ 505587 h 606722"/>
                  <a:gd name="connsiteX18" fmla="*/ 101284 w 556973"/>
                  <a:gd name="connsiteY18" fmla="*/ 505587 h 606722"/>
                  <a:gd name="connsiteX19" fmla="*/ 101284 w 556973"/>
                  <a:gd name="connsiteY19" fmla="*/ 151702 h 606722"/>
                  <a:gd name="connsiteX20" fmla="*/ 227868 w 556973"/>
                  <a:gd name="connsiteY20" fmla="*/ 126383 h 606722"/>
                  <a:gd name="connsiteX21" fmla="*/ 354508 w 556973"/>
                  <a:gd name="connsiteY21" fmla="*/ 126383 h 606722"/>
                  <a:gd name="connsiteX22" fmla="*/ 379783 w 556973"/>
                  <a:gd name="connsiteY22" fmla="*/ 151725 h 606722"/>
                  <a:gd name="connsiteX23" fmla="*/ 354508 w 556973"/>
                  <a:gd name="connsiteY23" fmla="*/ 176978 h 606722"/>
                  <a:gd name="connsiteX24" fmla="*/ 227868 w 556973"/>
                  <a:gd name="connsiteY24" fmla="*/ 176978 h 606722"/>
                  <a:gd name="connsiteX25" fmla="*/ 202593 w 556973"/>
                  <a:gd name="connsiteY25" fmla="*/ 151725 h 606722"/>
                  <a:gd name="connsiteX26" fmla="*/ 227868 w 556973"/>
                  <a:gd name="connsiteY26" fmla="*/ 126383 h 606722"/>
                  <a:gd name="connsiteX27" fmla="*/ 151926 w 556973"/>
                  <a:gd name="connsiteY27" fmla="*/ 50567 h 606722"/>
                  <a:gd name="connsiteX28" fmla="*/ 151926 w 556973"/>
                  <a:gd name="connsiteY28" fmla="*/ 101135 h 606722"/>
                  <a:gd name="connsiteX29" fmla="*/ 151926 w 556973"/>
                  <a:gd name="connsiteY29" fmla="*/ 455020 h 606722"/>
                  <a:gd name="connsiteX30" fmla="*/ 430413 w 556973"/>
                  <a:gd name="connsiteY30" fmla="*/ 455020 h 606722"/>
                  <a:gd name="connsiteX31" fmla="*/ 506331 w 556973"/>
                  <a:gd name="connsiteY31" fmla="*/ 455020 h 606722"/>
                  <a:gd name="connsiteX32" fmla="*/ 506331 w 556973"/>
                  <a:gd name="connsiteY32" fmla="*/ 136861 h 606722"/>
                  <a:gd name="connsiteX33" fmla="*/ 419910 w 556973"/>
                  <a:gd name="connsiteY33" fmla="*/ 50567 h 606722"/>
                  <a:gd name="connsiteX34" fmla="*/ 101284 w 556973"/>
                  <a:gd name="connsiteY34" fmla="*/ 0 h 606722"/>
                  <a:gd name="connsiteX35" fmla="*/ 440915 w 556973"/>
                  <a:gd name="connsiteY35" fmla="*/ 0 h 606722"/>
                  <a:gd name="connsiteX36" fmla="*/ 556973 w 556973"/>
                  <a:gd name="connsiteY36" fmla="*/ 115887 h 606722"/>
                  <a:gd name="connsiteX37" fmla="*/ 556973 w 556973"/>
                  <a:gd name="connsiteY37" fmla="*/ 505587 h 606722"/>
                  <a:gd name="connsiteX38" fmla="*/ 430413 w 556973"/>
                  <a:gd name="connsiteY38" fmla="*/ 505587 h 606722"/>
                  <a:gd name="connsiteX39" fmla="*/ 430413 w 556973"/>
                  <a:gd name="connsiteY39" fmla="*/ 606722 h 606722"/>
                  <a:gd name="connsiteX40" fmla="*/ 0 w 556973"/>
                  <a:gd name="connsiteY40" fmla="*/ 606722 h 606722"/>
                  <a:gd name="connsiteX41" fmla="*/ 0 w 556973"/>
                  <a:gd name="connsiteY41" fmla="*/ 101135 h 606722"/>
                  <a:gd name="connsiteX42" fmla="*/ 101284 w 556973"/>
                  <a:gd name="connsiteY42" fmla="*/ 101135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56973" h="606722">
                    <a:moveTo>
                      <a:pt x="227869" y="328623"/>
                    </a:moveTo>
                    <a:lnTo>
                      <a:pt x="430435" y="328623"/>
                    </a:lnTo>
                    <a:cubicBezTo>
                      <a:pt x="444408" y="328623"/>
                      <a:pt x="455711" y="339916"/>
                      <a:pt x="455711" y="353876"/>
                    </a:cubicBezTo>
                    <a:cubicBezTo>
                      <a:pt x="455711" y="367837"/>
                      <a:pt x="444408" y="379218"/>
                      <a:pt x="430435" y="379218"/>
                    </a:cubicBezTo>
                    <a:lnTo>
                      <a:pt x="227869" y="379218"/>
                    </a:lnTo>
                    <a:cubicBezTo>
                      <a:pt x="213896" y="379218"/>
                      <a:pt x="202593" y="367837"/>
                      <a:pt x="202593" y="353876"/>
                    </a:cubicBezTo>
                    <a:cubicBezTo>
                      <a:pt x="202593" y="339916"/>
                      <a:pt x="213896" y="328623"/>
                      <a:pt x="227869" y="328623"/>
                    </a:cubicBezTo>
                    <a:close/>
                    <a:moveTo>
                      <a:pt x="227869" y="227503"/>
                    </a:moveTo>
                    <a:lnTo>
                      <a:pt x="430435" y="227503"/>
                    </a:lnTo>
                    <a:cubicBezTo>
                      <a:pt x="444408" y="227503"/>
                      <a:pt x="455711" y="238795"/>
                      <a:pt x="455711" y="252756"/>
                    </a:cubicBezTo>
                    <a:cubicBezTo>
                      <a:pt x="455711" y="266805"/>
                      <a:pt x="444408" y="278098"/>
                      <a:pt x="430435" y="278098"/>
                    </a:cubicBezTo>
                    <a:lnTo>
                      <a:pt x="227869" y="278098"/>
                    </a:lnTo>
                    <a:cubicBezTo>
                      <a:pt x="213896" y="278098"/>
                      <a:pt x="202593" y="266805"/>
                      <a:pt x="202593" y="252756"/>
                    </a:cubicBezTo>
                    <a:cubicBezTo>
                      <a:pt x="202593" y="238795"/>
                      <a:pt x="213896" y="227503"/>
                      <a:pt x="227869" y="227503"/>
                    </a:cubicBezTo>
                    <a:close/>
                    <a:moveTo>
                      <a:pt x="50642" y="151702"/>
                    </a:moveTo>
                    <a:lnTo>
                      <a:pt x="50642" y="556155"/>
                    </a:lnTo>
                    <a:lnTo>
                      <a:pt x="379771" y="556155"/>
                    </a:lnTo>
                    <a:lnTo>
                      <a:pt x="379771" y="505587"/>
                    </a:lnTo>
                    <a:lnTo>
                      <a:pt x="101284" y="505587"/>
                    </a:lnTo>
                    <a:lnTo>
                      <a:pt x="101284" y="151702"/>
                    </a:lnTo>
                    <a:close/>
                    <a:moveTo>
                      <a:pt x="227868" y="126383"/>
                    </a:moveTo>
                    <a:lnTo>
                      <a:pt x="354508" y="126383"/>
                    </a:lnTo>
                    <a:cubicBezTo>
                      <a:pt x="368481" y="126383"/>
                      <a:pt x="379783" y="137764"/>
                      <a:pt x="379783" y="151725"/>
                    </a:cubicBezTo>
                    <a:cubicBezTo>
                      <a:pt x="379783" y="165685"/>
                      <a:pt x="368481" y="176978"/>
                      <a:pt x="354508" y="176978"/>
                    </a:cubicBezTo>
                    <a:lnTo>
                      <a:pt x="227868" y="176978"/>
                    </a:lnTo>
                    <a:cubicBezTo>
                      <a:pt x="213895" y="176978"/>
                      <a:pt x="202593" y="165685"/>
                      <a:pt x="202593" y="151725"/>
                    </a:cubicBezTo>
                    <a:cubicBezTo>
                      <a:pt x="202593" y="137764"/>
                      <a:pt x="213895" y="126383"/>
                      <a:pt x="227868" y="126383"/>
                    </a:cubicBezTo>
                    <a:close/>
                    <a:moveTo>
                      <a:pt x="151926" y="50567"/>
                    </a:moveTo>
                    <a:lnTo>
                      <a:pt x="151926" y="101135"/>
                    </a:lnTo>
                    <a:lnTo>
                      <a:pt x="151926" y="455020"/>
                    </a:lnTo>
                    <a:lnTo>
                      <a:pt x="430413" y="455020"/>
                    </a:lnTo>
                    <a:lnTo>
                      <a:pt x="506331" y="455020"/>
                    </a:lnTo>
                    <a:lnTo>
                      <a:pt x="506331" y="136861"/>
                    </a:lnTo>
                    <a:lnTo>
                      <a:pt x="419910" y="50567"/>
                    </a:lnTo>
                    <a:close/>
                    <a:moveTo>
                      <a:pt x="101284" y="0"/>
                    </a:moveTo>
                    <a:lnTo>
                      <a:pt x="440915" y="0"/>
                    </a:lnTo>
                    <a:lnTo>
                      <a:pt x="556973" y="115887"/>
                    </a:lnTo>
                    <a:lnTo>
                      <a:pt x="556973" y="505587"/>
                    </a:lnTo>
                    <a:lnTo>
                      <a:pt x="430413" y="505587"/>
                    </a:lnTo>
                    <a:lnTo>
                      <a:pt x="430413" y="606722"/>
                    </a:lnTo>
                    <a:lnTo>
                      <a:pt x="0" y="606722"/>
                    </a:lnTo>
                    <a:lnTo>
                      <a:pt x="0" y="101135"/>
                    </a:lnTo>
                    <a:lnTo>
                      <a:pt x="101284" y="1011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pPr algn="l"/>
              </a:p>
            </p:txBody>
          </p:sp>
          <p:sp>
            <p:nvSpPr>
              <p:cNvPr id="19" name="Bullet4" descr="4d6b65c1-9a9b-428d-b1dd-182f24ebce43"/>
              <p:cNvSpPr txBox="true"/>
              <p:nvPr/>
            </p:nvSpPr>
            <p:spPr bwMode="auto">
              <a:xfrm>
                <a:off x="7284762" y="3849756"/>
                <a:ext cx="2026018" cy="59728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账实相符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20" name="Text4" descr="92affcc7-b183-45d3-af2e-e4da1e422403"/>
              <p:cNvSpPr/>
              <p:nvPr/>
            </p:nvSpPr>
            <p:spPr bwMode="auto">
              <a:xfrm>
                <a:off x="7284762" y="4447040"/>
                <a:ext cx="2026018" cy="16870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false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确保账账、账实相符，保证数据的准确性和真实性。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8" name="组合 37" descr="20a94bf6-7819-4975-86bc-7eccef70530f"/>
            <p:cNvGrpSpPr/>
            <p:nvPr/>
          </p:nvGrpSpPr>
          <p:grpSpPr>
            <a:xfrm>
              <a:off x="9353395" y="1964689"/>
              <a:ext cx="2165505" cy="4169410"/>
              <a:chOff x="9353395" y="1964689"/>
              <a:chExt cx="2165505" cy="4169410"/>
            </a:xfrm>
          </p:grpSpPr>
          <p:sp>
            <p:nvSpPr>
              <p:cNvPr id="8" name="IconBackground5" descr="764d6d5a-f99e-4095-aa24-288abc8fa57e"/>
              <p:cNvSpPr/>
              <p:nvPr/>
            </p:nvSpPr>
            <p:spPr>
              <a:xfrm>
                <a:off x="9353395" y="1964689"/>
                <a:ext cx="1644594" cy="1644594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2" name="Icon5" descr="f4f213ad-77c2-43a2-b77f-fd9e8674790e"/>
              <p:cNvSpPr/>
              <p:nvPr/>
            </p:nvSpPr>
            <p:spPr bwMode="auto">
              <a:xfrm>
                <a:off x="9952426" y="2651209"/>
                <a:ext cx="446532" cy="271552"/>
              </a:xfrm>
              <a:custGeom>
                <a:avLst/>
                <a:gdLst>
                  <a:gd name="connsiteX0" fmla="*/ 371883 w 608047"/>
                  <a:gd name="connsiteY0" fmla="*/ 66775 h 369776"/>
                  <a:gd name="connsiteX1" fmla="*/ 453015 w 608047"/>
                  <a:gd name="connsiteY1" fmla="*/ 78627 h 369776"/>
                  <a:gd name="connsiteX2" fmla="*/ 478830 w 608047"/>
                  <a:gd name="connsiteY2" fmla="*/ 104085 h 369776"/>
                  <a:gd name="connsiteX3" fmla="*/ 478095 w 608047"/>
                  <a:gd name="connsiteY3" fmla="*/ 166106 h 369776"/>
                  <a:gd name="connsiteX4" fmla="*/ 478935 w 608047"/>
                  <a:gd name="connsiteY4" fmla="*/ 281871 h 369776"/>
                  <a:gd name="connsiteX5" fmla="*/ 461620 w 608047"/>
                  <a:gd name="connsiteY5" fmla="*/ 299158 h 369776"/>
                  <a:gd name="connsiteX6" fmla="*/ 246494 w 608047"/>
                  <a:gd name="connsiteY6" fmla="*/ 293500 h 369776"/>
                  <a:gd name="connsiteX7" fmla="*/ 124764 w 608047"/>
                  <a:gd name="connsiteY7" fmla="*/ 298005 h 369776"/>
                  <a:gd name="connsiteX8" fmla="*/ 93387 w 608047"/>
                  <a:gd name="connsiteY8" fmla="*/ 296119 h 369776"/>
                  <a:gd name="connsiteX9" fmla="*/ 81634 w 608047"/>
                  <a:gd name="connsiteY9" fmla="*/ 280614 h 369776"/>
                  <a:gd name="connsiteX10" fmla="*/ 78905 w 608047"/>
                  <a:gd name="connsiteY10" fmla="*/ 234727 h 369776"/>
                  <a:gd name="connsiteX11" fmla="*/ 78591 w 608047"/>
                  <a:gd name="connsiteY11" fmla="*/ 232841 h 369776"/>
                  <a:gd name="connsiteX12" fmla="*/ 78696 w 608047"/>
                  <a:gd name="connsiteY12" fmla="*/ 228127 h 369776"/>
                  <a:gd name="connsiteX13" fmla="*/ 81949 w 608047"/>
                  <a:gd name="connsiteY13" fmla="*/ 144524 h 369776"/>
                  <a:gd name="connsiteX14" fmla="*/ 81529 w 608047"/>
                  <a:gd name="connsiteY14" fmla="*/ 142010 h 369776"/>
                  <a:gd name="connsiteX15" fmla="*/ 78066 w 608047"/>
                  <a:gd name="connsiteY15" fmla="*/ 93923 h 369776"/>
                  <a:gd name="connsiteX16" fmla="*/ 94646 w 608047"/>
                  <a:gd name="connsiteY16" fmla="*/ 72131 h 369776"/>
                  <a:gd name="connsiteX17" fmla="*/ 286581 w 608047"/>
                  <a:gd name="connsiteY17" fmla="*/ 68674 h 369776"/>
                  <a:gd name="connsiteX18" fmla="*/ 371883 w 608047"/>
                  <a:gd name="connsiteY18" fmla="*/ 66775 h 369776"/>
                  <a:gd name="connsiteX19" fmla="*/ 466892 w 608047"/>
                  <a:gd name="connsiteY19" fmla="*/ 36976 h 369776"/>
                  <a:gd name="connsiteX20" fmla="*/ 415123 w 608047"/>
                  <a:gd name="connsiteY20" fmla="*/ 39818 h 369776"/>
                  <a:gd name="connsiteX21" fmla="*/ 43364 w 608047"/>
                  <a:gd name="connsiteY21" fmla="*/ 46733 h 369776"/>
                  <a:gd name="connsiteX22" fmla="*/ 37383 w 608047"/>
                  <a:gd name="connsiteY22" fmla="*/ 220874 h 369776"/>
                  <a:gd name="connsiteX23" fmla="*/ 115659 w 608047"/>
                  <a:gd name="connsiteY23" fmla="*/ 334139 h 369776"/>
                  <a:gd name="connsiteX24" fmla="*/ 309461 w 608047"/>
                  <a:gd name="connsiteY24" fmla="*/ 333825 h 369776"/>
                  <a:gd name="connsiteX25" fmla="*/ 495918 w 608047"/>
                  <a:gd name="connsiteY25" fmla="*/ 314650 h 369776"/>
                  <a:gd name="connsiteX26" fmla="*/ 517323 w 608047"/>
                  <a:gd name="connsiteY26" fmla="*/ 125945 h 369776"/>
                  <a:gd name="connsiteX27" fmla="*/ 512916 w 608047"/>
                  <a:gd name="connsiteY27" fmla="*/ 54487 h 369776"/>
                  <a:gd name="connsiteX28" fmla="*/ 466892 w 608047"/>
                  <a:gd name="connsiteY28" fmla="*/ 36976 h 369776"/>
                  <a:gd name="connsiteX29" fmla="*/ 528131 w 608047"/>
                  <a:gd name="connsiteY29" fmla="*/ 3 h 369776"/>
                  <a:gd name="connsiteX30" fmla="*/ 547018 w 608047"/>
                  <a:gd name="connsiteY30" fmla="*/ 18863 h 369776"/>
                  <a:gd name="connsiteX31" fmla="*/ 552789 w 608047"/>
                  <a:gd name="connsiteY31" fmla="*/ 94198 h 369776"/>
                  <a:gd name="connsiteX32" fmla="*/ 585631 w 608047"/>
                  <a:gd name="connsiteY32" fmla="*/ 92731 h 369776"/>
                  <a:gd name="connsiteX33" fmla="*/ 605882 w 608047"/>
                  <a:gd name="connsiteY33" fmla="*/ 112848 h 369776"/>
                  <a:gd name="connsiteX34" fmla="*/ 606092 w 608047"/>
                  <a:gd name="connsiteY34" fmla="*/ 241096 h 369776"/>
                  <a:gd name="connsiteX35" fmla="*/ 549851 w 608047"/>
                  <a:gd name="connsiteY35" fmla="*/ 268548 h 369776"/>
                  <a:gd name="connsiteX36" fmla="*/ 540617 w 608047"/>
                  <a:gd name="connsiteY36" fmla="*/ 345245 h 369776"/>
                  <a:gd name="connsiteX37" fmla="*/ 522465 w 608047"/>
                  <a:gd name="connsiteY37" fmla="*/ 358971 h 369776"/>
                  <a:gd name="connsiteX38" fmla="*/ 18811 w 608047"/>
                  <a:gd name="connsiteY38" fmla="*/ 366306 h 369776"/>
                  <a:gd name="connsiteX39" fmla="*/ 1078 w 608047"/>
                  <a:gd name="connsiteY39" fmla="*/ 348598 h 369776"/>
                  <a:gd name="connsiteX40" fmla="*/ 21958 w 608047"/>
                  <a:gd name="connsiteY40" fmla="*/ 17710 h 369776"/>
                  <a:gd name="connsiteX41" fmla="*/ 35494 w 608047"/>
                  <a:gd name="connsiteY41" fmla="*/ 11528 h 369776"/>
                  <a:gd name="connsiteX42" fmla="*/ 38432 w 608047"/>
                  <a:gd name="connsiteY42" fmla="*/ 10899 h 369776"/>
                  <a:gd name="connsiteX43" fmla="*/ 528131 w 608047"/>
                  <a:gd name="connsiteY43" fmla="*/ 3 h 369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08047" h="369776">
                    <a:moveTo>
                      <a:pt x="371883" y="66775"/>
                    </a:moveTo>
                    <a:cubicBezTo>
                      <a:pt x="403824" y="66736"/>
                      <a:pt x="435070" y="68988"/>
                      <a:pt x="453015" y="78627"/>
                    </a:cubicBezTo>
                    <a:cubicBezTo>
                      <a:pt x="472009" y="88789"/>
                      <a:pt x="472219" y="83865"/>
                      <a:pt x="478830" y="104085"/>
                    </a:cubicBezTo>
                    <a:cubicBezTo>
                      <a:pt x="483762" y="119590"/>
                      <a:pt x="478095" y="148400"/>
                      <a:pt x="478095" y="166106"/>
                    </a:cubicBezTo>
                    <a:cubicBezTo>
                      <a:pt x="478095" y="204659"/>
                      <a:pt x="479250" y="243213"/>
                      <a:pt x="478935" y="281871"/>
                    </a:cubicBezTo>
                    <a:cubicBezTo>
                      <a:pt x="478935" y="290986"/>
                      <a:pt x="471064" y="299367"/>
                      <a:pt x="461620" y="299158"/>
                    </a:cubicBezTo>
                    <a:cubicBezTo>
                      <a:pt x="389946" y="297377"/>
                      <a:pt x="318272" y="295177"/>
                      <a:pt x="246494" y="293500"/>
                    </a:cubicBezTo>
                    <a:cubicBezTo>
                      <a:pt x="205567" y="292557"/>
                      <a:pt x="165271" y="298215"/>
                      <a:pt x="124764" y="298005"/>
                    </a:cubicBezTo>
                    <a:cubicBezTo>
                      <a:pt x="108813" y="298005"/>
                      <a:pt x="108813" y="301672"/>
                      <a:pt x="93387" y="296119"/>
                    </a:cubicBezTo>
                    <a:cubicBezTo>
                      <a:pt x="86251" y="293605"/>
                      <a:pt x="82264" y="288262"/>
                      <a:pt x="81634" y="280614"/>
                    </a:cubicBezTo>
                    <a:cubicBezTo>
                      <a:pt x="80270" y="265423"/>
                      <a:pt x="79430" y="250128"/>
                      <a:pt x="78905" y="234727"/>
                    </a:cubicBezTo>
                    <a:cubicBezTo>
                      <a:pt x="78801" y="234098"/>
                      <a:pt x="78591" y="233470"/>
                      <a:pt x="78591" y="232841"/>
                    </a:cubicBezTo>
                    <a:cubicBezTo>
                      <a:pt x="78486" y="231165"/>
                      <a:pt x="78801" y="229803"/>
                      <a:pt x="78696" y="228127"/>
                    </a:cubicBezTo>
                    <a:cubicBezTo>
                      <a:pt x="78066" y="200259"/>
                      <a:pt x="78801" y="172287"/>
                      <a:pt x="81949" y="144524"/>
                    </a:cubicBezTo>
                    <a:cubicBezTo>
                      <a:pt x="81844" y="143686"/>
                      <a:pt x="81529" y="142953"/>
                      <a:pt x="81529" y="142010"/>
                    </a:cubicBezTo>
                    <a:cubicBezTo>
                      <a:pt x="80375" y="125981"/>
                      <a:pt x="79220" y="109952"/>
                      <a:pt x="78066" y="93923"/>
                    </a:cubicBezTo>
                    <a:cubicBezTo>
                      <a:pt x="76177" y="82398"/>
                      <a:pt x="82578" y="72969"/>
                      <a:pt x="94646" y="72131"/>
                    </a:cubicBezTo>
                    <a:cubicBezTo>
                      <a:pt x="158450" y="67626"/>
                      <a:pt x="222673" y="67312"/>
                      <a:pt x="286581" y="68674"/>
                    </a:cubicBezTo>
                    <a:cubicBezTo>
                      <a:pt x="307306" y="69146"/>
                      <a:pt x="339942" y="66815"/>
                      <a:pt x="371883" y="66775"/>
                    </a:cubicBezTo>
                    <a:close/>
                    <a:moveTo>
                      <a:pt x="466892" y="36976"/>
                    </a:moveTo>
                    <a:cubicBezTo>
                      <a:pt x="448517" y="36596"/>
                      <a:pt x="429184" y="39609"/>
                      <a:pt x="415123" y="39818"/>
                    </a:cubicBezTo>
                    <a:cubicBezTo>
                      <a:pt x="291099" y="41599"/>
                      <a:pt x="167284" y="44428"/>
                      <a:pt x="43364" y="46733"/>
                    </a:cubicBezTo>
                    <a:cubicBezTo>
                      <a:pt x="44623" y="104676"/>
                      <a:pt x="38957" y="163037"/>
                      <a:pt x="37383" y="220874"/>
                    </a:cubicBezTo>
                    <a:cubicBezTo>
                      <a:pt x="35179" y="300715"/>
                      <a:pt x="28884" y="332253"/>
                      <a:pt x="115659" y="334139"/>
                    </a:cubicBezTo>
                    <a:cubicBezTo>
                      <a:pt x="180295" y="335501"/>
                      <a:pt x="244930" y="335606"/>
                      <a:pt x="309461" y="333825"/>
                    </a:cubicBezTo>
                    <a:cubicBezTo>
                      <a:pt x="354895" y="332567"/>
                      <a:pt x="461607" y="345769"/>
                      <a:pt x="495918" y="314650"/>
                    </a:cubicBezTo>
                    <a:cubicBezTo>
                      <a:pt x="533377" y="280598"/>
                      <a:pt x="519002" y="175925"/>
                      <a:pt x="517323" y="125945"/>
                    </a:cubicBezTo>
                    <a:cubicBezTo>
                      <a:pt x="516799" y="111696"/>
                      <a:pt x="521415" y="65593"/>
                      <a:pt x="512916" y="54487"/>
                    </a:cubicBezTo>
                    <a:cubicBezTo>
                      <a:pt x="502686" y="41128"/>
                      <a:pt x="485268" y="37356"/>
                      <a:pt x="466892" y="36976"/>
                    </a:cubicBezTo>
                    <a:close/>
                    <a:moveTo>
                      <a:pt x="528131" y="3"/>
                    </a:moveTo>
                    <a:cubicBezTo>
                      <a:pt x="539253" y="-207"/>
                      <a:pt x="545969" y="8909"/>
                      <a:pt x="547018" y="18863"/>
                    </a:cubicBezTo>
                    <a:cubicBezTo>
                      <a:pt x="549641" y="43904"/>
                      <a:pt x="551530" y="69051"/>
                      <a:pt x="552789" y="94198"/>
                    </a:cubicBezTo>
                    <a:cubicBezTo>
                      <a:pt x="563596" y="92312"/>
                      <a:pt x="574194" y="91893"/>
                      <a:pt x="585631" y="92731"/>
                    </a:cubicBezTo>
                    <a:cubicBezTo>
                      <a:pt x="596544" y="93464"/>
                      <a:pt x="605882" y="101427"/>
                      <a:pt x="605882" y="112848"/>
                    </a:cubicBezTo>
                    <a:cubicBezTo>
                      <a:pt x="605673" y="154864"/>
                      <a:pt x="610709" y="199290"/>
                      <a:pt x="606092" y="241096"/>
                    </a:cubicBezTo>
                    <a:cubicBezTo>
                      <a:pt x="602315" y="275044"/>
                      <a:pt x="575768" y="269177"/>
                      <a:pt x="549851" y="268548"/>
                    </a:cubicBezTo>
                    <a:cubicBezTo>
                      <a:pt x="547542" y="294219"/>
                      <a:pt x="544605" y="319784"/>
                      <a:pt x="540617" y="345245"/>
                    </a:cubicBezTo>
                    <a:cubicBezTo>
                      <a:pt x="539253" y="353628"/>
                      <a:pt x="529915" y="358552"/>
                      <a:pt x="522465" y="358971"/>
                    </a:cubicBezTo>
                    <a:cubicBezTo>
                      <a:pt x="354685" y="370078"/>
                      <a:pt x="186800" y="372802"/>
                      <a:pt x="18811" y="366306"/>
                    </a:cubicBezTo>
                    <a:cubicBezTo>
                      <a:pt x="9157" y="365887"/>
                      <a:pt x="1183" y="358447"/>
                      <a:pt x="1078" y="348598"/>
                    </a:cubicBezTo>
                    <a:cubicBezTo>
                      <a:pt x="-76" y="239944"/>
                      <a:pt x="-4903" y="123745"/>
                      <a:pt x="21958" y="17710"/>
                    </a:cubicBezTo>
                    <a:cubicBezTo>
                      <a:pt x="23742" y="10585"/>
                      <a:pt x="30248" y="9433"/>
                      <a:pt x="35494" y="11528"/>
                    </a:cubicBezTo>
                    <a:cubicBezTo>
                      <a:pt x="36439" y="11319"/>
                      <a:pt x="37278" y="10899"/>
                      <a:pt x="38432" y="10899"/>
                    </a:cubicBezTo>
                    <a:cubicBezTo>
                      <a:pt x="201595" y="7337"/>
                      <a:pt x="364863" y="3670"/>
                      <a:pt x="52813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l"/>
              </a:p>
            </p:txBody>
          </p:sp>
          <p:sp>
            <p:nvSpPr>
              <p:cNvPr id="21" name="Bullet5" descr="a5859e44-16e3-43e2-af90-a0ab2fec6ece"/>
              <p:cNvSpPr txBox="true"/>
              <p:nvPr/>
            </p:nvSpPr>
            <p:spPr bwMode="auto">
              <a:xfrm>
                <a:off x="9492882" y="3849756"/>
                <a:ext cx="2026018" cy="59728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便于管理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22" name="Text5" descr="2800a230-71f6-4283-8ffd-a54d4fa0b864"/>
              <p:cNvSpPr/>
              <p:nvPr/>
            </p:nvSpPr>
            <p:spPr bwMode="auto">
              <a:xfrm>
                <a:off x="9492882" y="4447040"/>
                <a:ext cx="2026018" cy="16870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false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清晰的台账有助于 “三资” 的管理和使用。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cxnSp>
          <p:nvCxnSpPr>
            <p:cNvPr id="23" name="íṥļídé" descr="339e45f5-4c97-4225-8155-dad8093f741a"/>
            <p:cNvCxnSpPr/>
            <p:nvPr/>
          </p:nvCxnSpPr>
          <p:spPr>
            <a:xfrm>
              <a:off x="2747229" y="3810000"/>
              <a:ext cx="0" cy="2324100"/>
            </a:xfrm>
            <a:prstGeom prst="line">
              <a:avLst/>
            </a:prstGeom>
            <a:ln>
              <a:solidFill>
                <a:schemeClr val="tx2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iŝļiḋe" descr="36caadf1-56e1-4dda-afcb-4548782297a7"/>
            <p:cNvCxnSpPr/>
            <p:nvPr/>
          </p:nvCxnSpPr>
          <p:spPr>
            <a:xfrm>
              <a:off x="4974065" y="3810000"/>
              <a:ext cx="0" cy="2324100"/>
            </a:xfrm>
            <a:prstGeom prst="line">
              <a:avLst/>
            </a:prstGeom>
            <a:ln>
              <a:solidFill>
                <a:schemeClr val="tx2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i$ḷiḓe" descr="4ac18775-c308-4ce0-897b-c2c32e7e8296"/>
            <p:cNvCxnSpPr/>
            <p:nvPr/>
          </p:nvCxnSpPr>
          <p:spPr>
            <a:xfrm>
              <a:off x="7200901" y="3810000"/>
              <a:ext cx="0" cy="2324100"/>
            </a:xfrm>
            <a:prstGeom prst="line">
              <a:avLst/>
            </a:prstGeom>
            <a:ln>
              <a:solidFill>
                <a:schemeClr val="tx2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îŝ1íḑe" descr="e6359d65-40cd-425c-9d52-bf80a56abb1a"/>
            <p:cNvCxnSpPr/>
            <p:nvPr/>
          </p:nvCxnSpPr>
          <p:spPr>
            <a:xfrm>
              <a:off x="9427736" y="3810000"/>
              <a:ext cx="0" cy="2324100"/>
            </a:xfrm>
            <a:prstGeom prst="line">
              <a:avLst/>
            </a:prstGeom>
            <a:ln>
              <a:solidFill>
                <a:schemeClr val="tx2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itle" descr="156ba597-56d7-4c46-a2f5-27d9d130e1c4"/>
            <p:cNvSpPr txBox="true"/>
            <p:nvPr/>
          </p:nvSpPr>
          <p:spPr>
            <a:xfrm>
              <a:off x="660400" y="1130300"/>
              <a:ext cx="10858500" cy="461665"/>
            </a:xfrm>
            <a:prstGeom prst="rect">
              <a:avLst/>
            </a:prstGeom>
            <a:noFill/>
          </p:spPr>
          <p:txBody>
            <a:bodyPr vert="horz" wrap="square" rtlCol="0" anchor="t" anchorCtr="true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说明清查和建立台账的要求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处理程序</a:t>
            </a:r>
            <a:endParaRPr lang="en-US" dirty="0"/>
          </a:p>
        </p:txBody>
      </p:sp>
      <p:grpSp>
        <p:nvGrpSpPr>
          <p:cNvPr id="9" name="48956690-3464-43fb-8a8a-6585c3514593.source.5.zh-Hans.pptx" descr="afa38a2b-6978-44a3-94e9-bd58800b6dc3"/>
          <p:cNvGrpSpPr/>
          <p:nvPr/>
        </p:nvGrpSpPr>
        <p:grpSpPr>
          <a:xfrm>
            <a:off x="0" y="775406"/>
            <a:ext cx="11531599" cy="4989309"/>
            <a:chOff x="0" y="775406"/>
            <a:chExt cx="11531599" cy="4989309"/>
          </a:xfrm>
        </p:grpSpPr>
        <p:sp>
          <p:nvSpPr>
            <p:cNvPr id="83" name="îṥļídé" descr="eb1519ce-d379-413a-badf-fc780adbcad5"/>
            <p:cNvSpPr/>
            <p:nvPr/>
          </p:nvSpPr>
          <p:spPr>
            <a:xfrm>
              <a:off x="0" y="775406"/>
              <a:ext cx="7460165" cy="1628078"/>
            </a:xfrm>
            <a:custGeom>
              <a:avLst/>
              <a:gdLst>
                <a:gd name="connsiteX0" fmla="*/ 0 w 7872761"/>
                <a:gd name="connsiteY0" fmla="*/ 0 h 1028700"/>
                <a:gd name="connsiteX1" fmla="*/ 7872761 w 7872761"/>
                <a:gd name="connsiteY1" fmla="*/ 0 h 1028700"/>
                <a:gd name="connsiteX2" fmla="*/ 7188871 w 7872761"/>
                <a:gd name="connsiteY2" fmla="*/ 1028700 h 1028700"/>
                <a:gd name="connsiteX3" fmla="*/ 0 w 7872761"/>
                <a:gd name="connsiteY3" fmla="*/ 102870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72761" h="1028700">
                  <a:moveTo>
                    <a:pt x="0" y="0"/>
                  </a:moveTo>
                  <a:lnTo>
                    <a:pt x="7872761" y="0"/>
                  </a:lnTo>
                  <a:lnTo>
                    <a:pt x="7188871" y="1028700"/>
                  </a:lnTo>
                  <a:lnTo>
                    <a:pt x="0" y="1028700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 w="12700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pPr algn="l"/>
            </a:p>
          </p:txBody>
        </p:sp>
        <p:grpSp>
          <p:nvGrpSpPr>
            <p:cNvPr id="3" name="组合 2" descr="aa444ae9-1432-4242-b74e-14c179523e99"/>
            <p:cNvGrpSpPr/>
            <p:nvPr/>
          </p:nvGrpSpPr>
          <p:grpSpPr>
            <a:xfrm>
              <a:off x="660401" y="3675519"/>
              <a:ext cx="1792868" cy="2089196"/>
              <a:chOff x="660401" y="3675519"/>
              <a:chExt cx="1792868" cy="2089196"/>
            </a:xfrm>
          </p:grpSpPr>
          <p:sp>
            <p:nvSpPr>
              <p:cNvPr id="84" name="Bullet1" descr="9afe73d9-c279-487c-b22a-b3581356dfa4"/>
              <p:cNvSpPr/>
              <p:nvPr/>
            </p:nvSpPr>
            <p:spPr>
              <a:xfrm>
                <a:off x="660401" y="3675519"/>
                <a:ext cx="1792868" cy="432079"/>
              </a:xfrm>
              <a:prstGeom prst="homePlate">
                <a:avLst/>
              </a:prstGeom>
              <a:solidFill>
                <a:schemeClr val="accent1"/>
              </a:solidFill>
              <a:ln w="6055" cap="flat">
                <a:noFill/>
                <a:prstDash val="solid"/>
                <a:miter/>
              </a:ln>
            </p:spPr>
            <p:txBody>
              <a:bodyPr wrap="square" rtlCol="0" anchor="ctr" anchorCtr="true">
                <a:normAutofit fontScale="85000" lnSpcReduction="1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ea typeface="微软雅黑"/>
                  </a:rPr>
                  <a:t>公开方式</a:t>
                </a:r>
                <a:endParaRPr lang="en-US" sz="1800" b="1" i="0" u="none">
                  <a:solidFill>
                    <a:srgbClr val="FFFFFF"/>
                  </a:solidFill>
                  <a:ea typeface="微软雅黑"/>
                </a:endParaRPr>
              </a:p>
            </p:txBody>
          </p:sp>
          <p:sp>
            <p:nvSpPr>
              <p:cNvPr id="86" name="Text1" descr="442f919c-0299-4c48-a483-ac470277eb30"/>
              <p:cNvSpPr/>
              <p:nvPr/>
            </p:nvSpPr>
            <p:spPr>
              <a:xfrm>
                <a:off x="660401" y="4107598"/>
                <a:ext cx="1792868" cy="165711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集体投资项目和资产、资源处置采取公开、公平、公正的方式。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5" name="组合 4" descr="f1372f9e-b66d-48fd-82c6-0c615eacffb6"/>
            <p:cNvGrpSpPr/>
            <p:nvPr/>
          </p:nvGrpSpPr>
          <p:grpSpPr>
            <a:xfrm>
              <a:off x="2929984" y="3675519"/>
              <a:ext cx="1792868" cy="2089196"/>
              <a:chOff x="2929984" y="3675519"/>
              <a:chExt cx="1792868" cy="2089196"/>
            </a:xfrm>
          </p:grpSpPr>
          <p:sp>
            <p:nvSpPr>
              <p:cNvPr id="17" name="Bullet2" descr="3df19fe7-dda8-47cc-a6be-127fdbec3df1"/>
              <p:cNvSpPr/>
              <p:nvPr/>
            </p:nvSpPr>
            <p:spPr>
              <a:xfrm>
                <a:off x="2929984" y="3675519"/>
                <a:ext cx="1792868" cy="432079"/>
              </a:xfrm>
              <a:prstGeom prst="homePlate">
                <a:avLst/>
              </a:prstGeom>
              <a:solidFill>
                <a:schemeClr val="accent1"/>
              </a:solidFill>
              <a:ln w="6055" cap="flat">
                <a:noFill/>
                <a:prstDash val="solid"/>
                <a:miter/>
              </a:ln>
            </p:spPr>
            <p:txBody>
              <a:bodyPr wrap="square" rtlCol="0" anchor="ctr" anchorCtr="true">
                <a:normAutofit fontScale="85000" lnSpcReduction="1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ea typeface="微软雅黑"/>
                  </a:rPr>
                  <a:t>合同签订</a:t>
                </a:r>
                <a:endParaRPr lang="en-US" sz="1800" b="1" i="0" u="none">
                  <a:solidFill>
                    <a:srgbClr val="FFFFFF"/>
                  </a:solidFill>
                  <a:ea typeface="微软雅黑"/>
                </a:endParaRPr>
              </a:p>
            </p:txBody>
          </p:sp>
          <p:sp>
            <p:nvSpPr>
              <p:cNvPr id="18" name="Text2" descr="e6bba3fb-a788-474c-b5d5-2861e85f0b65"/>
              <p:cNvSpPr/>
              <p:nvPr/>
            </p:nvSpPr>
            <p:spPr>
              <a:xfrm>
                <a:off x="2929984" y="4107598"/>
                <a:ext cx="1792868" cy="165711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规范合同签订流程，明确双方权利和义务。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6" name="组合 5" descr="39705936-26a0-4751-90de-6940d42aeef9"/>
            <p:cNvGrpSpPr/>
            <p:nvPr/>
          </p:nvGrpSpPr>
          <p:grpSpPr>
            <a:xfrm>
              <a:off x="5199567" y="3675519"/>
              <a:ext cx="1792868" cy="2089196"/>
              <a:chOff x="5199567" y="3675519"/>
              <a:chExt cx="1792868" cy="2089196"/>
            </a:xfrm>
          </p:grpSpPr>
          <p:sp>
            <p:nvSpPr>
              <p:cNvPr id="20" name="Bullet3" descr="c70f2a82-1c27-46fe-984d-924744ffa0dd"/>
              <p:cNvSpPr/>
              <p:nvPr/>
            </p:nvSpPr>
            <p:spPr>
              <a:xfrm>
                <a:off x="5199567" y="3675519"/>
                <a:ext cx="1792868" cy="432079"/>
              </a:xfrm>
              <a:prstGeom prst="homePlate">
                <a:avLst/>
              </a:prstGeom>
              <a:solidFill>
                <a:schemeClr val="accent1"/>
              </a:solidFill>
              <a:ln w="6055" cap="flat">
                <a:noFill/>
                <a:prstDash val="solid"/>
                <a:miter/>
              </a:ln>
            </p:spPr>
            <p:txBody>
              <a:bodyPr wrap="square" rtlCol="0" anchor="ctr" anchorCtr="true">
                <a:normAutofit fontScale="85000" lnSpcReduction="1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ea typeface="微软雅黑"/>
                  </a:rPr>
                  <a:t>审核备案</a:t>
                </a:r>
                <a:endParaRPr lang="en-US" sz="1800" b="1" i="0" u="none">
                  <a:solidFill>
                    <a:srgbClr val="FFFFFF"/>
                  </a:solidFill>
                  <a:ea typeface="微软雅黑"/>
                </a:endParaRPr>
              </a:p>
            </p:txBody>
          </p:sp>
          <p:sp>
            <p:nvSpPr>
              <p:cNvPr id="21" name="Text3" descr="34cdc348-8a7a-43f6-aea1-ac71f194847a"/>
              <p:cNvSpPr/>
              <p:nvPr/>
            </p:nvSpPr>
            <p:spPr>
              <a:xfrm>
                <a:off x="5199567" y="4107598"/>
                <a:ext cx="1792868" cy="165711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合同需经严格审核并备案，确保合同的合法性和有效性。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7" name="组合 6" descr="25c9ad1b-317e-4686-a39b-696dd24ae2d4"/>
            <p:cNvGrpSpPr/>
            <p:nvPr/>
          </p:nvGrpSpPr>
          <p:grpSpPr>
            <a:xfrm>
              <a:off x="7469150" y="3675519"/>
              <a:ext cx="1792868" cy="2089196"/>
              <a:chOff x="7469150" y="3675519"/>
              <a:chExt cx="1792868" cy="2089196"/>
            </a:xfrm>
          </p:grpSpPr>
          <p:sp>
            <p:nvSpPr>
              <p:cNvPr id="29" name="Bullet4" descr="4c3edc55-12fa-4e38-b691-e1cb904279ea"/>
              <p:cNvSpPr/>
              <p:nvPr/>
            </p:nvSpPr>
            <p:spPr>
              <a:xfrm>
                <a:off x="7469150" y="3675519"/>
                <a:ext cx="1792868" cy="432079"/>
              </a:xfrm>
              <a:prstGeom prst="homePlate">
                <a:avLst/>
              </a:prstGeom>
              <a:solidFill>
                <a:schemeClr val="accent1"/>
              </a:solidFill>
              <a:ln w="6055" cap="flat">
                <a:noFill/>
                <a:prstDash val="solid"/>
                <a:miter/>
              </a:ln>
            </p:spPr>
            <p:txBody>
              <a:bodyPr wrap="square" rtlCol="0" anchor="ctr" anchorCtr="true">
                <a:normAutofit fontScale="85000" lnSpcReduction="1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ea typeface="微软雅黑"/>
                  </a:rPr>
                  <a:t>防止流失</a:t>
                </a:r>
                <a:endParaRPr lang="en-US" sz="1800" b="1" i="0" u="none">
                  <a:solidFill>
                    <a:srgbClr val="FFFFFF"/>
                  </a:solidFill>
                  <a:ea typeface="微软雅黑"/>
                </a:endParaRPr>
              </a:p>
            </p:txBody>
          </p:sp>
          <p:sp>
            <p:nvSpPr>
              <p:cNvPr id="30" name="Text4" descr="c1d1a40e-bfaf-4a93-ad0c-128b78efcb1d"/>
              <p:cNvSpPr/>
              <p:nvPr/>
            </p:nvSpPr>
            <p:spPr>
              <a:xfrm>
                <a:off x="7469150" y="4107598"/>
                <a:ext cx="1792868" cy="165711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避免因操作不规范导致资产流失或资源浪费。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8" name="组合 7" descr="95bc660d-7af4-4a85-81dd-b944a88587d6"/>
            <p:cNvGrpSpPr/>
            <p:nvPr/>
          </p:nvGrpSpPr>
          <p:grpSpPr>
            <a:xfrm>
              <a:off x="9738731" y="3675519"/>
              <a:ext cx="1792868" cy="2089196"/>
              <a:chOff x="9738731" y="3675519"/>
              <a:chExt cx="1792868" cy="2089196"/>
            </a:xfrm>
          </p:grpSpPr>
          <p:sp>
            <p:nvSpPr>
              <p:cNvPr id="32" name="Bullet5" descr="e8725587-3bd2-4242-a2ed-79bf9ffedaa8"/>
              <p:cNvSpPr/>
              <p:nvPr/>
            </p:nvSpPr>
            <p:spPr>
              <a:xfrm>
                <a:off x="9738731" y="3675519"/>
                <a:ext cx="1792868" cy="432079"/>
              </a:xfrm>
              <a:prstGeom prst="homePlate">
                <a:avLst/>
              </a:prstGeom>
              <a:solidFill>
                <a:schemeClr val="accent1"/>
              </a:solidFill>
              <a:ln w="6055" cap="flat">
                <a:noFill/>
                <a:prstDash val="solid"/>
                <a:miter/>
              </a:ln>
            </p:spPr>
            <p:txBody>
              <a:bodyPr wrap="square" rtlCol="0" anchor="ctr" anchorCtr="true">
                <a:normAutofit fontScale="85000" lnSpcReduction="1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ea typeface="微软雅黑"/>
                  </a:rPr>
                  <a:t>保障权益</a:t>
                </a:r>
                <a:endParaRPr lang="en-US" sz="1800" b="1" i="0" u="none">
                  <a:solidFill>
                    <a:srgbClr val="FFFFFF"/>
                  </a:solidFill>
                  <a:ea typeface="微软雅黑"/>
                </a:endParaRPr>
              </a:p>
            </p:txBody>
          </p:sp>
          <p:sp>
            <p:nvSpPr>
              <p:cNvPr id="33" name="Text5" descr="ea379bbf-031b-4fd6-b71c-7fea36ffb93b"/>
              <p:cNvSpPr/>
              <p:nvPr/>
            </p:nvSpPr>
            <p:spPr>
              <a:xfrm>
                <a:off x="9738731" y="4107598"/>
                <a:ext cx="1792868" cy="165711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保障承包方或租赁方的合法权益，维护市场秩序。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sp>
          <p:nvSpPr>
            <p:cNvPr id="90" name="Title" descr="0da4d9fb-d8ef-4189-b250-0d1ebd770e51"/>
            <p:cNvSpPr/>
            <p:nvPr/>
          </p:nvSpPr>
          <p:spPr>
            <a:xfrm>
              <a:off x="660401" y="1130300"/>
              <a:ext cx="5945458" cy="1273184"/>
            </a:xfrm>
            <a:prstGeom prst="rect">
              <a:avLst/>
            </a:prstGeom>
          </p:spPr>
          <p:txBody>
            <a:bodyPr wrap="square" anchor="t" anchorCtr="false">
              <a:normAutofit/>
            </a:bodyPr>
            <a:lstStyle/>
            <a:p>
              <a:pPr algn="l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规定资产、资源处理的操作流程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197b7054-a3ac-4163-9fd0-139cf275b3e5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债权债务管理</a:t>
            </a:r>
            <a:endParaRPr lang="en-US" dirty="0"/>
          </a:p>
        </p:txBody>
      </p:sp>
      <p:sp>
        <p:nvSpPr>
          <p:cNvPr id="25" name="文本占位符 24" descr="895a480c-04ef-4d8a-829c-b9ec2e6bcc05"/>
          <p:cNvSpPr>
            <a:spLocks noGrp="true"/>
          </p:cNvSpPr>
          <p:nvPr>
            <p:ph type="body" sz="quarter" idx="1" hasCustomPrompt="true"/>
          </p:nvPr>
        </p:nvSpPr>
        <p:spPr/>
        <p:txBody>
          <a:bodyPr/>
          <a:lstStyle/>
          <a:p>
            <a:r>
              <a:rPr lang="zh-CN" altLang="en-US" dirty="0"/>
              <a:t>规范债权债务的清查、处理和控制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清查与公布</a:t>
            </a:r>
            <a:endParaRPr lang="en-US" dirty="0"/>
          </a:p>
        </p:txBody>
      </p:sp>
      <p:grpSp>
        <p:nvGrpSpPr>
          <p:cNvPr id="54" name="9cc46d13-7351-407f-b221-83cd19ef92dc.source.5.zh-Hans.pptx" descr="b93e87aa-4a5b-4f00-aa5a-45c2f50471a1"/>
          <p:cNvGrpSpPr/>
          <p:nvPr/>
        </p:nvGrpSpPr>
        <p:grpSpPr>
          <a:xfrm>
            <a:off x="660400" y="1130300"/>
            <a:ext cx="10858500" cy="4986339"/>
            <a:chOff x="660400" y="1130300"/>
            <a:chExt cx="10858500" cy="4986339"/>
          </a:xfrm>
        </p:grpSpPr>
        <p:sp>
          <p:nvSpPr>
            <p:cNvPr id="3" name="ïṣļîḑe" descr="2b4334b8-44c1-4e8f-ab68-c4c141ada39f"/>
            <p:cNvSpPr/>
            <p:nvPr/>
          </p:nvSpPr>
          <p:spPr bwMode="auto">
            <a:xfrm>
              <a:off x="1716925" y="1140179"/>
              <a:ext cx="815608" cy="1513267"/>
            </a:xfrm>
            <a:custGeom>
              <a:avLst/>
              <a:gdLst>
                <a:gd name="T0" fmla="*/ 0 w 325"/>
                <a:gd name="T1" fmla="*/ 0 h 603"/>
                <a:gd name="T2" fmla="*/ 325 w 325"/>
                <a:gd name="T3" fmla="*/ 316 h 603"/>
                <a:gd name="T4" fmla="*/ 325 w 325"/>
                <a:gd name="T5" fmla="*/ 603 h 603"/>
                <a:gd name="T6" fmla="*/ 0 w 325"/>
                <a:gd name="T7" fmla="*/ 397 h 603"/>
                <a:gd name="T8" fmla="*/ 0 w 325"/>
                <a:gd name="T9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603">
                  <a:moveTo>
                    <a:pt x="0" y="0"/>
                  </a:moveTo>
                  <a:lnTo>
                    <a:pt x="325" y="316"/>
                  </a:lnTo>
                  <a:lnTo>
                    <a:pt x="325" y="603"/>
                  </a:lnTo>
                  <a:lnTo>
                    <a:pt x="0" y="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7" name="îsḷiḑê" descr="59e7030a-3941-4cac-b7b4-b2cef1fdc978"/>
            <p:cNvSpPr/>
            <p:nvPr/>
          </p:nvSpPr>
          <p:spPr bwMode="auto">
            <a:xfrm>
              <a:off x="1716925" y="3135279"/>
              <a:ext cx="815608" cy="996296"/>
            </a:xfrm>
            <a:custGeom>
              <a:avLst/>
              <a:gdLst>
                <a:gd name="T0" fmla="*/ 0 w 325"/>
                <a:gd name="T1" fmla="*/ 0 h 397"/>
                <a:gd name="T2" fmla="*/ 325 w 325"/>
                <a:gd name="T3" fmla="*/ 100 h 397"/>
                <a:gd name="T4" fmla="*/ 325 w 325"/>
                <a:gd name="T5" fmla="*/ 397 h 397"/>
                <a:gd name="T6" fmla="*/ 0 w 325"/>
                <a:gd name="T7" fmla="*/ 397 h 397"/>
                <a:gd name="T8" fmla="*/ 0 w 325"/>
                <a:gd name="T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97">
                  <a:moveTo>
                    <a:pt x="0" y="0"/>
                  </a:moveTo>
                  <a:lnTo>
                    <a:pt x="325" y="100"/>
                  </a:lnTo>
                  <a:lnTo>
                    <a:pt x="325" y="397"/>
                  </a:lnTo>
                  <a:lnTo>
                    <a:pt x="0" y="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1" name="í$ļidê" descr="c6d9c7c2-a9b4-467e-89dd-272250d1e187"/>
            <p:cNvSpPr/>
            <p:nvPr/>
          </p:nvSpPr>
          <p:spPr bwMode="auto">
            <a:xfrm>
              <a:off x="1716925" y="2136473"/>
              <a:ext cx="815608" cy="1249763"/>
            </a:xfrm>
            <a:custGeom>
              <a:avLst/>
              <a:gdLst>
                <a:gd name="T0" fmla="*/ 0 w 325"/>
                <a:gd name="T1" fmla="*/ 0 h 498"/>
                <a:gd name="T2" fmla="*/ 325 w 325"/>
                <a:gd name="T3" fmla="*/ 206 h 498"/>
                <a:gd name="T4" fmla="*/ 325 w 325"/>
                <a:gd name="T5" fmla="*/ 498 h 498"/>
                <a:gd name="T6" fmla="*/ 0 w 325"/>
                <a:gd name="T7" fmla="*/ 398 h 498"/>
                <a:gd name="T8" fmla="*/ 0 w 325"/>
                <a:gd name="T9" fmla="*/ 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498">
                  <a:moveTo>
                    <a:pt x="0" y="0"/>
                  </a:moveTo>
                  <a:lnTo>
                    <a:pt x="325" y="206"/>
                  </a:lnTo>
                  <a:lnTo>
                    <a:pt x="325" y="498"/>
                  </a:lnTo>
                  <a:lnTo>
                    <a:pt x="0" y="3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5" name="íşḻídè" descr="47b8cb02-5f6f-432c-837b-8af42e96b550"/>
            <p:cNvSpPr/>
            <p:nvPr/>
          </p:nvSpPr>
          <p:spPr bwMode="auto">
            <a:xfrm>
              <a:off x="1716925" y="4866876"/>
              <a:ext cx="815608" cy="1249763"/>
            </a:xfrm>
            <a:custGeom>
              <a:avLst/>
              <a:gdLst>
                <a:gd name="T0" fmla="*/ 0 w 325"/>
                <a:gd name="T1" fmla="*/ 498 h 498"/>
                <a:gd name="T2" fmla="*/ 325 w 325"/>
                <a:gd name="T3" fmla="*/ 292 h 498"/>
                <a:gd name="T4" fmla="*/ 325 w 325"/>
                <a:gd name="T5" fmla="*/ 0 h 498"/>
                <a:gd name="T6" fmla="*/ 0 w 325"/>
                <a:gd name="T7" fmla="*/ 100 h 498"/>
                <a:gd name="T8" fmla="*/ 0 w 325"/>
                <a:gd name="T9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498">
                  <a:moveTo>
                    <a:pt x="0" y="498"/>
                  </a:moveTo>
                  <a:lnTo>
                    <a:pt x="325" y="292"/>
                  </a:lnTo>
                  <a:lnTo>
                    <a:pt x="325" y="0"/>
                  </a:lnTo>
                  <a:lnTo>
                    <a:pt x="0" y="100"/>
                  </a:lnTo>
                  <a:lnTo>
                    <a:pt x="0" y="498"/>
                  </a:ln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9" name="i$liḑe" descr="837441d1-39bf-4702-8f40-141e6c585628"/>
            <p:cNvSpPr/>
            <p:nvPr/>
          </p:nvSpPr>
          <p:spPr bwMode="auto">
            <a:xfrm>
              <a:off x="1716925" y="4131575"/>
              <a:ext cx="815608" cy="986259"/>
            </a:xfrm>
            <a:custGeom>
              <a:avLst/>
              <a:gdLst>
                <a:gd name="T0" fmla="*/ 0 w 325"/>
                <a:gd name="T1" fmla="*/ 393 h 393"/>
                <a:gd name="T2" fmla="*/ 325 w 325"/>
                <a:gd name="T3" fmla="*/ 293 h 393"/>
                <a:gd name="T4" fmla="*/ 325 w 325"/>
                <a:gd name="T5" fmla="*/ 0 h 393"/>
                <a:gd name="T6" fmla="*/ 0 w 325"/>
                <a:gd name="T7" fmla="*/ 0 h 393"/>
                <a:gd name="T8" fmla="*/ 0 w 325"/>
                <a:gd name="T9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93">
                  <a:moveTo>
                    <a:pt x="0" y="393"/>
                  </a:moveTo>
                  <a:lnTo>
                    <a:pt x="325" y="293"/>
                  </a:lnTo>
                  <a:lnTo>
                    <a:pt x="325" y="0"/>
                  </a:lnTo>
                  <a:lnTo>
                    <a:pt x="0" y="0"/>
                  </a:lnTo>
                  <a:lnTo>
                    <a:pt x="0" y="39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39" name="Title" descr="11c6ed94-a042-4556-971f-7c835c17ce92"/>
            <p:cNvSpPr/>
            <p:nvPr/>
          </p:nvSpPr>
          <p:spPr>
            <a:xfrm>
              <a:off x="2532532" y="1130300"/>
              <a:ext cx="8986367" cy="783813"/>
            </a:xfrm>
            <a:prstGeom prst="rect">
              <a:avLst/>
            </a:prstGeom>
          </p:spPr>
          <p:txBody>
            <a:bodyPr wrap="square" anchor="t" anchorCtr="true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说明债权债务清查和公布的要求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  <p:grpSp>
          <p:nvGrpSpPr>
            <p:cNvPr id="48" name="组合 47" descr="b10771aa-9df4-4b74-9101-7acf45e93419"/>
            <p:cNvGrpSpPr/>
            <p:nvPr/>
          </p:nvGrpSpPr>
          <p:grpSpPr>
            <a:xfrm>
              <a:off x="660400" y="1140178"/>
              <a:ext cx="10858500" cy="1513267"/>
              <a:chOff x="660400" y="1140178"/>
              <a:chExt cx="10858500" cy="1513267"/>
            </a:xfrm>
          </p:grpSpPr>
          <p:sp>
            <p:nvSpPr>
              <p:cNvPr id="4" name="Bullet1" descr="f4bdf700-001f-49e3-ac00-8289c9a8b5b4"/>
              <p:cNvSpPr/>
              <p:nvPr/>
            </p:nvSpPr>
            <p:spPr bwMode="auto">
              <a:xfrm>
                <a:off x="2532534" y="1933200"/>
                <a:ext cx="3760925" cy="720245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anchor="ctr" anchorCtr="true" compatLnSpc="true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ea typeface="微软雅黑"/>
                  </a:rPr>
                  <a:t>定期清查</a:t>
                </a:r>
                <a:endParaRPr lang="en-US" sz="1800" b="1" i="0" u="none">
                  <a:solidFill>
                    <a:srgbClr val="FFFFFF"/>
                  </a:solidFill>
                  <a:ea typeface="微软雅黑"/>
                </a:endParaRPr>
              </a:p>
            </p:txBody>
          </p:sp>
          <p:sp>
            <p:nvSpPr>
              <p:cNvPr id="5" name="IconBackground1" descr="34baef43-05fe-4557-8807-c6e9f25ae49a"/>
              <p:cNvSpPr/>
              <p:nvPr/>
            </p:nvSpPr>
            <p:spPr bwMode="auto">
              <a:xfrm>
                <a:off x="660400" y="1140178"/>
                <a:ext cx="1056526" cy="996296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" name="Icon1" descr="e57a42e7-a9b6-47c9-a17e-de5a057ae019"/>
              <p:cNvSpPr/>
              <p:nvPr/>
            </p:nvSpPr>
            <p:spPr bwMode="auto">
              <a:xfrm>
                <a:off x="1041548" y="1381613"/>
                <a:ext cx="268804" cy="480819"/>
              </a:xfrm>
              <a:custGeom>
                <a:avLst/>
                <a:gdLst>
                  <a:gd name="T0" fmla="*/ 52 w 60"/>
                  <a:gd name="T1" fmla="*/ 0 h 107"/>
                  <a:gd name="T2" fmla="*/ 8 w 60"/>
                  <a:gd name="T3" fmla="*/ 0 h 107"/>
                  <a:gd name="T4" fmla="*/ 0 w 60"/>
                  <a:gd name="T5" fmla="*/ 8 h 107"/>
                  <a:gd name="T6" fmla="*/ 0 w 60"/>
                  <a:gd name="T7" fmla="*/ 99 h 107"/>
                  <a:gd name="T8" fmla="*/ 8 w 60"/>
                  <a:gd name="T9" fmla="*/ 107 h 107"/>
                  <a:gd name="T10" fmla="*/ 52 w 60"/>
                  <a:gd name="T11" fmla="*/ 107 h 107"/>
                  <a:gd name="T12" fmla="*/ 60 w 60"/>
                  <a:gd name="T13" fmla="*/ 99 h 107"/>
                  <a:gd name="T14" fmla="*/ 60 w 60"/>
                  <a:gd name="T15" fmla="*/ 8 h 107"/>
                  <a:gd name="T16" fmla="*/ 52 w 60"/>
                  <a:gd name="T17" fmla="*/ 0 h 107"/>
                  <a:gd name="T18" fmla="*/ 30 w 60"/>
                  <a:gd name="T19" fmla="*/ 99 h 107"/>
                  <a:gd name="T20" fmla="*/ 25 w 60"/>
                  <a:gd name="T21" fmla="*/ 94 h 107"/>
                  <a:gd name="T22" fmla="*/ 30 w 60"/>
                  <a:gd name="T23" fmla="*/ 89 h 107"/>
                  <a:gd name="T24" fmla="*/ 35 w 60"/>
                  <a:gd name="T25" fmla="*/ 94 h 107"/>
                  <a:gd name="T26" fmla="*/ 30 w 60"/>
                  <a:gd name="T27" fmla="*/ 99 h 107"/>
                  <a:gd name="T28" fmla="*/ 54 w 60"/>
                  <a:gd name="T29" fmla="*/ 82 h 107"/>
                  <a:gd name="T30" fmla="*/ 6 w 60"/>
                  <a:gd name="T31" fmla="*/ 82 h 107"/>
                  <a:gd name="T32" fmla="*/ 6 w 60"/>
                  <a:gd name="T33" fmla="*/ 13 h 107"/>
                  <a:gd name="T34" fmla="*/ 54 w 60"/>
                  <a:gd name="T35" fmla="*/ 13 h 107"/>
                  <a:gd name="T36" fmla="*/ 54 w 60"/>
                  <a:gd name="T37" fmla="*/ 82 h 107"/>
                  <a:gd name="T38" fmla="*/ 54 w 60"/>
                  <a:gd name="T39" fmla="*/ 82 h 107"/>
                  <a:gd name="T40" fmla="*/ 41 w 60"/>
                  <a:gd name="T41" fmla="*/ 8 h 107"/>
                  <a:gd name="T42" fmla="*/ 19 w 60"/>
                  <a:gd name="T43" fmla="*/ 8 h 107"/>
                  <a:gd name="T44" fmla="*/ 19 w 60"/>
                  <a:gd name="T45" fmla="*/ 6 h 107"/>
                  <a:gd name="T46" fmla="*/ 41 w 60"/>
                  <a:gd name="T47" fmla="*/ 6 h 107"/>
                  <a:gd name="T48" fmla="*/ 41 w 60"/>
                  <a:gd name="T49" fmla="*/ 8 h 107"/>
                  <a:gd name="T50" fmla="*/ 41 w 60"/>
                  <a:gd name="T51" fmla="*/ 8 h 107"/>
                  <a:gd name="T52" fmla="*/ 49 w 60"/>
                  <a:gd name="T53" fmla="*/ 7 h 107"/>
                  <a:gd name="T54" fmla="*/ 47 w 60"/>
                  <a:gd name="T55" fmla="*/ 9 h 107"/>
                  <a:gd name="T56" fmla="*/ 45 w 60"/>
                  <a:gd name="T57" fmla="*/ 7 h 107"/>
                  <a:gd name="T58" fmla="*/ 47 w 60"/>
                  <a:gd name="T59" fmla="*/ 5 h 107"/>
                  <a:gd name="T60" fmla="*/ 49 w 60"/>
                  <a:gd name="T61" fmla="*/ 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0" h="107">
                    <a:moveTo>
                      <a:pt x="5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103"/>
                      <a:pt x="4" y="107"/>
                      <a:pt x="8" y="107"/>
                    </a:cubicBezTo>
                    <a:cubicBezTo>
                      <a:pt x="52" y="107"/>
                      <a:pt x="52" y="107"/>
                      <a:pt x="52" y="107"/>
                    </a:cubicBezTo>
                    <a:cubicBezTo>
                      <a:pt x="56" y="107"/>
                      <a:pt x="60" y="103"/>
                      <a:pt x="60" y="99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3"/>
                      <a:pt x="56" y="0"/>
                      <a:pt x="52" y="0"/>
                    </a:cubicBezTo>
                    <a:close/>
                    <a:moveTo>
                      <a:pt x="30" y="99"/>
                    </a:moveTo>
                    <a:cubicBezTo>
                      <a:pt x="27" y="99"/>
                      <a:pt x="25" y="97"/>
                      <a:pt x="25" y="94"/>
                    </a:cubicBezTo>
                    <a:cubicBezTo>
                      <a:pt x="25" y="91"/>
                      <a:pt x="27" y="89"/>
                      <a:pt x="30" y="89"/>
                    </a:cubicBezTo>
                    <a:cubicBezTo>
                      <a:pt x="32" y="89"/>
                      <a:pt x="35" y="91"/>
                      <a:pt x="35" y="94"/>
                    </a:cubicBezTo>
                    <a:cubicBezTo>
                      <a:pt x="35" y="97"/>
                      <a:pt x="32" y="99"/>
                      <a:pt x="30" y="99"/>
                    </a:cubicBezTo>
                    <a:close/>
                    <a:moveTo>
                      <a:pt x="54" y="82"/>
                    </a:moveTo>
                    <a:cubicBezTo>
                      <a:pt x="6" y="82"/>
                      <a:pt x="6" y="82"/>
                      <a:pt x="6" y="82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82"/>
                      <a:pt x="54" y="82"/>
                      <a:pt x="54" y="82"/>
                    </a:cubicBezTo>
                    <a:cubicBezTo>
                      <a:pt x="54" y="82"/>
                      <a:pt x="54" y="82"/>
                      <a:pt x="54" y="82"/>
                    </a:cubicBezTo>
                    <a:close/>
                    <a:moveTo>
                      <a:pt x="41" y="8"/>
                    </a:move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8"/>
                      <a:pt x="41" y="8"/>
                      <a:pt x="41" y="8"/>
                    </a:cubicBezTo>
                    <a:close/>
                    <a:moveTo>
                      <a:pt x="49" y="7"/>
                    </a:moveTo>
                    <a:cubicBezTo>
                      <a:pt x="49" y="8"/>
                      <a:pt x="48" y="9"/>
                      <a:pt x="47" y="9"/>
                    </a:cubicBezTo>
                    <a:cubicBezTo>
                      <a:pt x="47" y="9"/>
                      <a:pt x="45" y="8"/>
                      <a:pt x="45" y="7"/>
                    </a:cubicBezTo>
                    <a:cubicBezTo>
                      <a:pt x="45" y="6"/>
                      <a:pt x="47" y="5"/>
                      <a:pt x="47" y="5"/>
                    </a:cubicBezTo>
                    <a:cubicBezTo>
                      <a:pt x="48" y="5"/>
                      <a:pt x="49" y="6"/>
                      <a:pt x="49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3" name="Text1" descr="0a803ab7-9181-4dd9-8a83-d930d9c77475"/>
              <p:cNvSpPr txBox="true"/>
              <p:nvPr/>
            </p:nvSpPr>
            <p:spPr>
              <a:xfrm>
                <a:off x="6413500" y="1933200"/>
                <a:ext cx="5105400" cy="72024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fals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村（社区）定期对债权债务进行清查核实，掌握债务情况。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50" name="组合 49" descr="6f96423a-55fd-4ec8-bdf7-e9218e60badd"/>
            <p:cNvGrpSpPr/>
            <p:nvPr/>
          </p:nvGrpSpPr>
          <p:grpSpPr>
            <a:xfrm>
              <a:off x="660400" y="2136474"/>
              <a:ext cx="10858500" cy="1256301"/>
              <a:chOff x="660400" y="2136474"/>
              <a:chExt cx="10858500" cy="1256301"/>
            </a:xfrm>
          </p:grpSpPr>
          <p:sp>
            <p:nvSpPr>
              <p:cNvPr id="12" name="Bullet2" descr="f9a76810-6813-4af0-9de1-b68bba4a87bc"/>
              <p:cNvSpPr/>
              <p:nvPr/>
            </p:nvSpPr>
            <p:spPr bwMode="auto">
              <a:xfrm>
                <a:off x="2532534" y="2656581"/>
                <a:ext cx="3760925" cy="732792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anchor="ctr" anchorCtr="true" compatLnSpc="true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ea typeface="微软雅黑"/>
                  </a:rPr>
                  <a:t>账账相符</a:t>
                </a:r>
                <a:endParaRPr lang="en-US" sz="1800" b="1" i="0" u="none">
                  <a:solidFill>
                    <a:srgbClr val="FFFFFF"/>
                  </a:solidFill>
                  <a:ea typeface="微软雅黑"/>
                </a:endParaRPr>
              </a:p>
            </p:txBody>
          </p:sp>
          <p:sp>
            <p:nvSpPr>
              <p:cNvPr id="13" name="IconBackground2" descr="4f8f0af7-419c-4506-a9db-15421493937f"/>
              <p:cNvSpPr/>
              <p:nvPr/>
            </p:nvSpPr>
            <p:spPr bwMode="auto">
              <a:xfrm>
                <a:off x="660400" y="2136474"/>
                <a:ext cx="1056526" cy="998805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0" name="Icon2" descr="590b1c0a-db67-4f36-ab49-a83830db0e62"/>
              <p:cNvSpPr/>
              <p:nvPr/>
            </p:nvSpPr>
            <p:spPr bwMode="auto">
              <a:xfrm>
                <a:off x="926727" y="2372019"/>
                <a:ext cx="538663" cy="446383"/>
              </a:xfrm>
              <a:custGeom>
                <a:avLst/>
                <a:gdLst>
                  <a:gd name="connsiteX0" fmla="*/ 183489 w 538663"/>
                  <a:gd name="connsiteY0" fmla="*/ 96573 h 446383"/>
                  <a:gd name="connsiteX1" fmla="*/ 366978 w 538663"/>
                  <a:gd name="connsiteY1" fmla="*/ 238525 h 446383"/>
                  <a:gd name="connsiteX2" fmla="*/ 183489 w 538663"/>
                  <a:gd name="connsiteY2" fmla="*/ 385547 h 446383"/>
                  <a:gd name="connsiteX3" fmla="*/ 117229 w 538663"/>
                  <a:gd name="connsiteY3" fmla="*/ 375407 h 446383"/>
                  <a:gd name="connsiteX4" fmla="*/ 61163 w 538663"/>
                  <a:gd name="connsiteY4" fmla="*/ 446383 h 446383"/>
                  <a:gd name="connsiteX5" fmla="*/ 45872 w 538663"/>
                  <a:gd name="connsiteY5" fmla="*/ 446383 h 446383"/>
                  <a:gd name="connsiteX6" fmla="*/ 61163 w 538663"/>
                  <a:gd name="connsiteY6" fmla="*/ 350059 h 446383"/>
                  <a:gd name="connsiteX7" fmla="*/ 0 w 538663"/>
                  <a:gd name="connsiteY7" fmla="*/ 238525 h 446383"/>
                  <a:gd name="connsiteX8" fmla="*/ 183489 w 538663"/>
                  <a:gd name="connsiteY8" fmla="*/ 96573 h 446383"/>
                  <a:gd name="connsiteX9" fmla="*/ 330581 w 538663"/>
                  <a:gd name="connsiteY9" fmla="*/ 0 h 446383"/>
                  <a:gd name="connsiteX10" fmla="*/ 538663 w 538663"/>
                  <a:gd name="connsiteY10" fmla="*/ 162473 h 446383"/>
                  <a:gd name="connsiteX11" fmla="*/ 462536 w 538663"/>
                  <a:gd name="connsiteY11" fmla="*/ 294483 h 446383"/>
                  <a:gd name="connsiteX12" fmla="*/ 462536 w 538663"/>
                  <a:gd name="connsiteY12" fmla="*/ 416338 h 446383"/>
                  <a:gd name="connsiteX13" fmla="*/ 442235 w 538663"/>
                  <a:gd name="connsiteY13" fmla="*/ 416338 h 446383"/>
                  <a:gd name="connsiteX14" fmla="*/ 401634 w 538663"/>
                  <a:gd name="connsiteY14" fmla="*/ 319870 h 446383"/>
                  <a:gd name="connsiteX15" fmla="*/ 366108 w 538663"/>
                  <a:gd name="connsiteY15" fmla="*/ 324947 h 446383"/>
                  <a:gd name="connsiteX16" fmla="*/ 381333 w 538663"/>
                  <a:gd name="connsiteY16" fmla="*/ 304638 h 446383"/>
                  <a:gd name="connsiteX17" fmla="*/ 513287 w 538663"/>
                  <a:gd name="connsiteY17" fmla="*/ 162473 h 446383"/>
                  <a:gd name="connsiteX18" fmla="*/ 330581 w 538663"/>
                  <a:gd name="connsiteY18" fmla="*/ 20309 h 446383"/>
                  <a:gd name="connsiteX19" fmla="*/ 193552 w 538663"/>
                  <a:gd name="connsiteY19" fmla="*/ 71082 h 446383"/>
                  <a:gd name="connsiteX20" fmla="*/ 178327 w 538663"/>
                  <a:gd name="connsiteY20" fmla="*/ 71082 h 446383"/>
                  <a:gd name="connsiteX21" fmla="*/ 163101 w 538663"/>
                  <a:gd name="connsiteY21" fmla="*/ 71082 h 446383"/>
                  <a:gd name="connsiteX22" fmla="*/ 330581 w 538663"/>
                  <a:gd name="connsiteY22" fmla="*/ 0 h 446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38663" h="446383">
                    <a:moveTo>
                      <a:pt x="183489" y="96573"/>
                    </a:moveTo>
                    <a:cubicBezTo>
                      <a:pt x="285427" y="96573"/>
                      <a:pt x="366978" y="162479"/>
                      <a:pt x="366978" y="238525"/>
                    </a:cubicBezTo>
                    <a:cubicBezTo>
                      <a:pt x="366978" y="319640"/>
                      <a:pt x="285427" y="385547"/>
                      <a:pt x="183489" y="385547"/>
                    </a:cubicBezTo>
                    <a:cubicBezTo>
                      <a:pt x="158004" y="385547"/>
                      <a:pt x="137617" y="385547"/>
                      <a:pt x="117229" y="375407"/>
                    </a:cubicBezTo>
                    <a:cubicBezTo>
                      <a:pt x="117229" y="375407"/>
                      <a:pt x="117229" y="375407"/>
                      <a:pt x="61163" y="446383"/>
                    </a:cubicBezTo>
                    <a:cubicBezTo>
                      <a:pt x="61163" y="446383"/>
                      <a:pt x="61163" y="446383"/>
                      <a:pt x="45872" y="446383"/>
                    </a:cubicBezTo>
                    <a:cubicBezTo>
                      <a:pt x="45872" y="446383"/>
                      <a:pt x="45872" y="446383"/>
                      <a:pt x="61163" y="350059"/>
                    </a:cubicBezTo>
                    <a:cubicBezTo>
                      <a:pt x="25485" y="324710"/>
                      <a:pt x="0" y="284152"/>
                      <a:pt x="0" y="238525"/>
                    </a:cubicBezTo>
                    <a:cubicBezTo>
                      <a:pt x="0" y="162479"/>
                      <a:pt x="81551" y="96573"/>
                      <a:pt x="183489" y="96573"/>
                    </a:cubicBezTo>
                    <a:close/>
                    <a:moveTo>
                      <a:pt x="330581" y="0"/>
                    </a:moveTo>
                    <a:cubicBezTo>
                      <a:pt x="447310" y="0"/>
                      <a:pt x="538663" y="76159"/>
                      <a:pt x="538663" y="162473"/>
                    </a:cubicBezTo>
                    <a:cubicBezTo>
                      <a:pt x="538663" y="218324"/>
                      <a:pt x="508212" y="264019"/>
                      <a:pt x="462536" y="294483"/>
                    </a:cubicBezTo>
                    <a:cubicBezTo>
                      <a:pt x="462536" y="294483"/>
                      <a:pt x="462536" y="294483"/>
                      <a:pt x="462536" y="416338"/>
                    </a:cubicBezTo>
                    <a:cubicBezTo>
                      <a:pt x="462536" y="416338"/>
                      <a:pt x="462536" y="416338"/>
                      <a:pt x="442235" y="416338"/>
                    </a:cubicBezTo>
                    <a:cubicBezTo>
                      <a:pt x="442235" y="416338"/>
                      <a:pt x="442235" y="416338"/>
                      <a:pt x="401634" y="319870"/>
                    </a:cubicBezTo>
                    <a:cubicBezTo>
                      <a:pt x="391483" y="324947"/>
                      <a:pt x="376258" y="324947"/>
                      <a:pt x="366108" y="324947"/>
                    </a:cubicBezTo>
                    <a:cubicBezTo>
                      <a:pt x="371183" y="319870"/>
                      <a:pt x="376258" y="309715"/>
                      <a:pt x="381333" y="304638"/>
                    </a:cubicBezTo>
                    <a:cubicBezTo>
                      <a:pt x="457460" y="289406"/>
                      <a:pt x="513287" y="233556"/>
                      <a:pt x="513287" y="162473"/>
                    </a:cubicBezTo>
                    <a:cubicBezTo>
                      <a:pt x="513287" y="86314"/>
                      <a:pt x="432085" y="20309"/>
                      <a:pt x="330581" y="20309"/>
                    </a:cubicBezTo>
                    <a:cubicBezTo>
                      <a:pt x="274755" y="20309"/>
                      <a:pt x="229078" y="40618"/>
                      <a:pt x="193552" y="71082"/>
                    </a:cubicBezTo>
                    <a:cubicBezTo>
                      <a:pt x="188477" y="71082"/>
                      <a:pt x="183402" y="71082"/>
                      <a:pt x="178327" y="71082"/>
                    </a:cubicBezTo>
                    <a:cubicBezTo>
                      <a:pt x="173251" y="71082"/>
                      <a:pt x="168176" y="71082"/>
                      <a:pt x="163101" y="71082"/>
                    </a:cubicBezTo>
                    <a:cubicBezTo>
                      <a:pt x="198627" y="30464"/>
                      <a:pt x="259529" y="0"/>
                      <a:pt x="3305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</a:p>
            </p:txBody>
          </p:sp>
          <p:sp>
            <p:nvSpPr>
              <p:cNvPr id="24" name="Text2" descr="cb897e87-498e-4965-8e07-53da447bd37a"/>
              <p:cNvSpPr txBox="true"/>
              <p:nvPr/>
            </p:nvSpPr>
            <p:spPr>
              <a:xfrm>
                <a:off x="6413500" y="2672530"/>
                <a:ext cx="5105400" cy="72024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fals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确保债权债务账账、账实相符，数据准确无误。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49" name="组合 48" descr="cb9b8ea0-ba28-4b2b-8c95-95dd10603c5e"/>
            <p:cNvGrpSpPr/>
            <p:nvPr/>
          </p:nvGrpSpPr>
          <p:grpSpPr>
            <a:xfrm>
              <a:off x="660400" y="3135278"/>
              <a:ext cx="10858500" cy="996827"/>
              <a:chOff x="660400" y="3135278"/>
              <a:chExt cx="10858500" cy="996827"/>
            </a:xfrm>
          </p:grpSpPr>
          <p:sp>
            <p:nvSpPr>
              <p:cNvPr id="8" name="Bullet3" descr="c9acdc7f-382b-498d-b8d1-b2749a1ba91a"/>
              <p:cNvSpPr/>
              <p:nvPr/>
            </p:nvSpPr>
            <p:spPr bwMode="auto">
              <a:xfrm>
                <a:off x="2532534" y="3392509"/>
                <a:ext cx="3760925" cy="735303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anchor="ctr" anchorCtr="true" compatLnSpc="true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ea typeface="微软雅黑"/>
                  </a:rPr>
                  <a:t>季度公布</a:t>
                </a:r>
                <a:endParaRPr lang="en-US" sz="1800" b="1" i="0" u="none">
                  <a:solidFill>
                    <a:srgbClr val="FFFFFF"/>
                  </a:solidFill>
                  <a:ea typeface="微软雅黑"/>
                </a:endParaRPr>
              </a:p>
            </p:txBody>
          </p:sp>
          <p:sp>
            <p:nvSpPr>
              <p:cNvPr id="9" name="IconBackground3" descr="7e46b9d6-5fd7-4ed2-a0ca-d5cdd234f9b9"/>
              <p:cNvSpPr/>
              <p:nvPr/>
            </p:nvSpPr>
            <p:spPr bwMode="auto">
              <a:xfrm>
                <a:off x="660400" y="3135278"/>
                <a:ext cx="1056526" cy="996296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0" name="Icon3" descr="ab4187c3-5d1b-4cca-9c99-7125a6e53a8e"/>
              <p:cNvSpPr/>
              <p:nvPr/>
            </p:nvSpPr>
            <p:spPr bwMode="auto">
              <a:xfrm>
                <a:off x="926726" y="3367139"/>
                <a:ext cx="518259" cy="476357"/>
              </a:xfrm>
              <a:custGeom>
                <a:avLst/>
                <a:gdLst>
                  <a:gd name="T0" fmla="*/ 97 w 99"/>
                  <a:gd name="T1" fmla="*/ 10 h 91"/>
                  <a:gd name="T2" fmla="*/ 75 w 99"/>
                  <a:gd name="T3" fmla="*/ 14 h 91"/>
                  <a:gd name="T4" fmla="*/ 53 w 99"/>
                  <a:gd name="T5" fmla="*/ 29 h 91"/>
                  <a:gd name="T6" fmla="*/ 37 w 99"/>
                  <a:gd name="T7" fmla="*/ 15 h 91"/>
                  <a:gd name="T8" fmla="*/ 41 w 99"/>
                  <a:gd name="T9" fmla="*/ 12 h 91"/>
                  <a:gd name="T10" fmla="*/ 41 w 99"/>
                  <a:gd name="T11" fmla="*/ 11 h 91"/>
                  <a:gd name="T12" fmla="*/ 40 w 99"/>
                  <a:gd name="T13" fmla="*/ 10 h 91"/>
                  <a:gd name="T14" fmla="*/ 35 w 99"/>
                  <a:gd name="T15" fmla="*/ 14 h 91"/>
                  <a:gd name="T16" fmla="*/ 25 w 99"/>
                  <a:gd name="T17" fmla="*/ 5 h 91"/>
                  <a:gd name="T18" fmla="*/ 15 w 99"/>
                  <a:gd name="T19" fmla="*/ 3 h 91"/>
                  <a:gd name="T20" fmla="*/ 11 w 99"/>
                  <a:gd name="T21" fmla="*/ 5 h 91"/>
                  <a:gd name="T22" fmla="*/ 26 w 99"/>
                  <a:gd name="T23" fmla="*/ 19 h 91"/>
                  <a:gd name="T24" fmla="*/ 19 w 99"/>
                  <a:gd name="T25" fmla="*/ 24 h 91"/>
                  <a:gd name="T26" fmla="*/ 20 w 99"/>
                  <a:gd name="T27" fmla="*/ 25 h 91"/>
                  <a:gd name="T28" fmla="*/ 21 w 99"/>
                  <a:gd name="T29" fmla="*/ 26 h 91"/>
                  <a:gd name="T30" fmla="*/ 28 w 99"/>
                  <a:gd name="T31" fmla="*/ 21 h 91"/>
                  <a:gd name="T32" fmla="*/ 42 w 99"/>
                  <a:gd name="T33" fmla="*/ 36 h 91"/>
                  <a:gd name="T34" fmla="*/ 13 w 99"/>
                  <a:gd name="T35" fmla="*/ 55 h 91"/>
                  <a:gd name="T36" fmla="*/ 2 w 99"/>
                  <a:gd name="T37" fmla="*/ 48 h 91"/>
                  <a:gd name="T38" fmla="*/ 0 w 99"/>
                  <a:gd name="T39" fmla="*/ 48 h 91"/>
                  <a:gd name="T40" fmla="*/ 5 w 99"/>
                  <a:gd name="T41" fmla="*/ 56 h 91"/>
                  <a:gd name="T42" fmla="*/ 8 w 99"/>
                  <a:gd name="T43" fmla="*/ 60 h 91"/>
                  <a:gd name="T44" fmla="*/ 8 w 99"/>
                  <a:gd name="T45" fmla="*/ 60 h 91"/>
                  <a:gd name="T46" fmla="*/ 9 w 99"/>
                  <a:gd name="T47" fmla="*/ 62 h 91"/>
                  <a:gd name="T48" fmla="*/ 11 w 99"/>
                  <a:gd name="T49" fmla="*/ 64 h 91"/>
                  <a:gd name="T50" fmla="*/ 11 w 99"/>
                  <a:gd name="T51" fmla="*/ 64 h 91"/>
                  <a:gd name="T52" fmla="*/ 14 w 99"/>
                  <a:gd name="T53" fmla="*/ 70 h 91"/>
                  <a:gd name="T54" fmla="*/ 17 w 99"/>
                  <a:gd name="T55" fmla="*/ 74 h 91"/>
                  <a:gd name="T56" fmla="*/ 24 w 99"/>
                  <a:gd name="T57" fmla="*/ 85 h 91"/>
                  <a:gd name="T58" fmla="*/ 25 w 99"/>
                  <a:gd name="T59" fmla="*/ 82 h 91"/>
                  <a:gd name="T60" fmla="*/ 22 w 99"/>
                  <a:gd name="T61" fmla="*/ 69 h 91"/>
                  <a:gd name="T62" fmla="*/ 52 w 99"/>
                  <a:gd name="T63" fmla="*/ 50 h 91"/>
                  <a:gd name="T64" fmla="*/ 59 w 99"/>
                  <a:gd name="T65" fmla="*/ 69 h 91"/>
                  <a:gd name="T66" fmla="*/ 52 w 99"/>
                  <a:gd name="T67" fmla="*/ 73 h 91"/>
                  <a:gd name="T68" fmla="*/ 52 w 99"/>
                  <a:gd name="T69" fmla="*/ 75 h 91"/>
                  <a:gd name="T70" fmla="*/ 53 w 99"/>
                  <a:gd name="T71" fmla="*/ 75 h 91"/>
                  <a:gd name="T72" fmla="*/ 60 w 99"/>
                  <a:gd name="T73" fmla="*/ 71 h 91"/>
                  <a:gd name="T74" fmla="*/ 68 w 99"/>
                  <a:gd name="T75" fmla="*/ 91 h 91"/>
                  <a:gd name="T76" fmla="*/ 71 w 99"/>
                  <a:gd name="T77" fmla="*/ 89 h 91"/>
                  <a:gd name="T78" fmla="*/ 73 w 99"/>
                  <a:gd name="T79" fmla="*/ 79 h 91"/>
                  <a:gd name="T80" fmla="*/ 69 w 99"/>
                  <a:gd name="T81" fmla="*/ 65 h 91"/>
                  <a:gd name="T82" fmla="*/ 74 w 99"/>
                  <a:gd name="T83" fmla="*/ 62 h 91"/>
                  <a:gd name="T84" fmla="*/ 74 w 99"/>
                  <a:gd name="T85" fmla="*/ 61 h 91"/>
                  <a:gd name="T86" fmla="*/ 72 w 99"/>
                  <a:gd name="T87" fmla="*/ 60 h 91"/>
                  <a:gd name="T88" fmla="*/ 68 w 99"/>
                  <a:gd name="T89" fmla="*/ 63 h 91"/>
                  <a:gd name="T90" fmla="*/ 63 w 99"/>
                  <a:gd name="T91" fmla="*/ 43 h 91"/>
                  <a:gd name="T92" fmla="*/ 85 w 99"/>
                  <a:gd name="T93" fmla="*/ 29 h 91"/>
                  <a:gd name="T94" fmla="*/ 97 w 99"/>
                  <a:gd name="T95" fmla="*/ 1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9" h="91">
                    <a:moveTo>
                      <a:pt x="97" y="10"/>
                    </a:moveTo>
                    <a:cubicBezTo>
                      <a:pt x="97" y="10"/>
                      <a:pt x="90" y="5"/>
                      <a:pt x="75" y="14"/>
                    </a:cubicBezTo>
                    <a:cubicBezTo>
                      <a:pt x="61" y="24"/>
                      <a:pt x="53" y="29"/>
                      <a:pt x="53" y="29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1" y="11"/>
                    </a:cubicBezTo>
                    <a:cubicBezTo>
                      <a:pt x="41" y="10"/>
                      <a:pt x="40" y="10"/>
                      <a:pt x="40" y="10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19" y="0"/>
                      <a:pt x="15" y="3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20" y="25"/>
                    </a:cubicBezTo>
                    <a:cubicBezTo>
                      <a:pt x="20" y="26"/>
                      <a:pt x="20" y="26"/>
                      <a:pt x="21" y="26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2" y="48"/>
                      <a:pt x="1" y="48"/>
                      <a:pt x="0" y="48"/>
                    </a:cubicBezTo>
                    <a:cubicBezTo>
                      <a:pt x="5" y="56"/>
                      <a:pt x="5" y="56"/>
                      <a:pt x="5" y="56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11" y="64"/>
                      <a:pt x="11" y="64"/>
                      <a:pt x="11" y="64"/>
                    </a:cubicBezTo>
                    <a:cubicBezTo>
                      <a:pt x="11" y="64"/>
                      <a:pt x="11" y="64"/>
                      <a:pt x="11" y="64"/>
                    </a:cubicBezTo>
                    <a:cubicBezTo>
                      <a:pt x="14" y="70"/>
                      <a:pt x="14" y="70"/>
                      <a:pt x="14" y="70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24" y="85"/>
                      <a:pt x="24" y="85"/>
                      <a:pt x="24" y="85"/>
                    </a:cubicBezTo>
                    <a:cubicBezTo>
                      <a:pt x="24" y="83"/>
                      <a:pt x="25" y="82"/>
                      <a:pt x="25" y="82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52" y="74"/>
                      <a:pt x="52" y="74"/>
                      <a:pt x="52" y="75"/>
                    </a:cubicBezTo>
                    <a:cubicBezTo>
                      <a:pt x="52" y="75"/>
                      <a:pt x="53" y="76"/>
                      <a:pt x="53" y="75"/>
                    </a:cubicBezTo>
                    <a:cubicBezTo>
                      <a:pt x="60" y="71"/>
                      <a:pt x="60" y="71"/>
                      <a:pt x="60" y="71"/>
                    </a:cubicBezTo>
                    <a:cubicBezTo>
                      <a:pt x="68" y="91"/>
                      <a:pt x="68" y="91"/>
                      <a:pt x="68" y="91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75" y="86"/>
                      <a:pt x="73" y="79"/>
                      <a:pt x="73" y="79"/>
                    </a:cubicBezTo>
                    <a:cubicBezTo>
                      <a:pt x="69" y="65"/>
                      <a:pt x="69" y="65"/>
                      <a:pt x="69" y="65"/>
                    </a:cubicBezTo>
                    <a:cubicBezTo>
                      <a:pt x="74" y="62"/>
                      <a:pt x="74" y="62"/>
                      <a:pt x="74" y="62"/>
                    </a:cubicBezTo>
                    <a:cubicBezTo>
                      <a:pt x="74" y="62"/>
                      <a:pt x="74" y="61"/>
                      <a:pt x="74" y="61"/>
                    </a:cubicBezTo>
                    <a:cubicBezTo>
                      <a:pt x="73" y="60"/>
                      <a:pt x="73" y="60"/>
                      <a:pt x="72" y="60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3" y="43"/>
                      <a:pt x="70" y="38"/>
                      <a:pt x="85" y="29"/>
                    </a:cubicBezTo>
                    <a:cubicBezTo>
                      <a:pt x="99" y="19"/>
                      <a:pt x="97" y="10"/>
                      <a:pt x="97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5" name="Text3" descr="a395c36c-091c-481d-be54-96dc624b70be"/>
              <p:cNvSpPr txBox="true"/>
              <p:nvPr/>
            </p:nvSpPr>
            <p:spPr>
              <a:xfrm>
                <a:off x="6413500" y="3411860"/>
                <a:ext cx="5105400" cy="72024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fals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按季度公布债权债务情况，提高管理透明度。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52" name="组合 51" descr="65e8fd07-e02c-43a6-b904-1aaf719ac10d"/>
            <p:cNvGrpSpPr/>
            <p:nvPr/>
          </p:nvGrpSpPr>
          <p:grpSpPr>
            <a:xfrm>
              <a:off x="660400" y="4130948"/>
              <a:ext cx="10858500" cy="986885"/>
              <a:chOff x="660400" y="4130948"/>
              <a:chExt cx="10858500" cy="986885"/>
            </a:xfrm>
          </p:grpSpPr>
          <p:sp>
            <p:nvSpPr>
              <p:cNvPr id="20" name="Bullet4" descr="12a0038e-2d8d-4f1d-88ef-0e721f97fb05"/>
              <p:cNvSpPr/>
              <p:nvPr/>
            </p:nvSpPr>
            <p:spPr bwMode="auto">
              <a:xfrm>
                <a:off x="2532534" y="4130948"/>
                <a:ext cx="3760925" cy="732791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anchor="ctr" anchorCtr="true" compatLnSpc="true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ea typeface="微软雅黑"/>
                  </a:rPr>
                  <a:t>接受监督</a:t>
                </a:r>
                <a:endParaRPr lang="en-US" sz="1800" b="1" i="0" u="none">
                  <a:solidFill>
                    <a:srgbClr val="FFFFFF"/>
                  </a:solidFill>
                  <a:ea typeface="微软雅黑"/>
                </a:endParaRPr>
              </a:p>
            </p:txBody>
          </p:sp>
          <p:sp>
            <p:nvSpPr>
              <p:cNvPr id="21" name="IconBackground4" descr="a292dfcc-7cab-410f-bc16-8e53fb9aaa44"/>
              <p:cNvSpPr/>
              <p:nvPr/>
            </p:nvSpPr>
            <p:spPr bwMode="auto">
              <a:xfrm>
                <a:off x="660400" y="4131574"/>
                <a:ext cx="1056526" cy="986259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2" name="Icon4" descr="a508883b-3f3d-4f4e-93cf-895f92514d8a"/>
              <p:cNvSpPr/>
              <p:nvPr/>
            </p:nvSpPr>
            <p:spPr bwMode="auto">
              <a:xfrm>
                <a:off x="939579" y="4398996"/>
                <a:ext cx="515119" cy="412584"/>
              </a:xfrm>
              <a:custGeom>
                <a:avLst/>
                <a:gdLst>
                  <a:gd name="connsiteX0" fmla="*/ 17090 w 515119"/>
                  <a:gd name="connsiteY0" fmla="*/ 227044 h 412584"/>
                  <a:gd name="connsiteX1" fmla="*/ 57575 w 515119"/>
                  <a:gd name="connsiteY1" fmla="*/ 227044 h 412584"/>
                  <a:gd name="connsiteX2" fmla="*/ 456644 w 515119"/>
                  <a:gd name="connsiteY2" fmla="*/ 227044 h 412584"/>
                  <a:gd name="connsiteX3" fmla="*/ 502913 w 515119"/>
                  <a:gd name="connsiteY3" fmla="*/ 227044 h 412584"/>
                  <a:gd name="connsiteX4" fmla="*/ 502913 w 515119"/>
                  <a:gd name="connsiteY4" fmla="*/ 383594 h 412584"/>
                  <a:gd name="connsiteX5" fmla="*/ 473995 w 515119"/>
                  <a:gd name="connsiteY5" fmla="*/ 412584 h 412584"/>
                  <a:gd name="connsiteX6" fmla="*/ 46008 w 515119"/>
                  <a:gd name="connsiteY6" fmla="*/ 412584 h 412584"/>
                  <a:gd name="connsiteX7" fmla="*/ 17090 w 515119"/>
                  <a:gd name="connsiteY7" fmla="*/ 383594 h 412584"/>
                  <a:gd name="connsiteX8" fmla="*/ 17090 w 515119"/>
                  <a:gd name="connsiteY8" fmla="*/ 227044 h 412584"/>
                  <a:gd name="connsiteX9" fmla="*/ 219939 w 515119"/>
                  <a:gd name="connsiteY9" fmla="*/ 29032 h 412584"/>
                  <a:gd name="connsiteX10" fmla="*/ 208363 w 515119"/>
                  <a:gd name="connsiteY10" fmla="*/ 46451 h 412584"/>
                  <a:gd name="connsiteX11" fmla="*/ 208363 w 515119"/>
                  <a:gd name="connsiteY11" fmla="*/ 69676 h 412584"/>
                  <a:gd name="connsiteX12" fmla="*/ 312544 w 515119"/>
                  <a:gd name="connsiteY12" fmla="*/ 69676 h 412584"/>
                  <a:gd name="connsiteX13" fmla="*/ 312544 w 515119"/>
                  <a:gd name="connsiteY13" fmla="*/ 46451 h 412584"/>
                  <a:gd name="connsiteX14" fmla="*/ 295181 w 515119"/>
                  <a:gd name="connsiteY14" fmla="*/ 29032 h 412584"/>
                  <a:gd name="connsiteX15" fmla="*/ 219939 w 515119"/>
                  <a:gd name="connsiteY15" fmla="*/ 29032 h 412584"/>
                  <a:gd name="connsiteX16" fmla="*/ 202575 w 515119"/>
                  <a:gd name="connsiteY16" fmla="*/ 0 h 412584"/>
                  <a:gd name="connsiteX17" fmla="*/ 312544 w 515119"/>
                  <a:gd name="connsiteY17" fmla="*/ 0 h 412584"/>
                  <a:gd name="connsiteX18" fmla="*/ 335696 w 515119"/>
                  <a:gd name="connsiteY18" fmla="*/ 23225 h 412584"/>
                  <a:gd name="connsiteX19" fmla="*/ 335696 w 515119"/>
                  <a:gd name="connsiteY19" fmla="*/ 69676 h 412584"/>
                  <a:gd name="connsiteX20" fmla="*/ 486180 w 515119"/>
                  <a:gd name="connsiteY20" fmla="*/ 69676 h 412584"/>
                  <a:gd name="connsiteX21" fmla="*/ 515119 w 515119"/>
                  <a:gd name="connsiteY21" fmla="*/ 98708 h 412584"/>
                  <a:gd name="connsiteX22" fmla="*/ 515119 w 515119"/>
                  <a:gd name="connsiteY22" fmla="*/ 214836 h 412584"/>
                  <a:gd name="connsiteX23" fmla="*/ 0 w 515119"/>
                  <a:gd name="connsiteY23" fmla="*/ 214836 h 412584"/>
                  <a:gd name="connsiteX24" fmla="*/ 0 w 515119"/>
                  <a:gd name="connsiteY24" fmla="*/ 98708 h 412584"/>
                  <a:gd name="connsiteX25" fmla="*/ 28939 w 515119"/>
                  <a:gd name="connsiteY25" fmla="*/ 69676 h 412584"/>
                  <a:gd name="connsiteX26" fmla="*/ 179424 w 515119"/>
                  <a:gd name="connsiteY26" fmla="*/ 69676 h 412584"/>
                  <a:gd name="connsiteX27" fmla="*/ 179424 w 515119"/>
                  <a:gd name="connsiteY27" fmla="*/ 23225 h 412584"/>
                  <a:gd name="connsiteX28" fmla="*/ 202575 w 515119"/>
                  <a:gd name="connsiteY28" fmla="*/ 0 h 412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15119" h="412584">
                    <a:moveTo>
                      <a:pt x="17090" y="227044"/>
                    </a:moveTo>
                    <a:cubicBezTo>
                      <a:pt x="17090" y="227044"/>
                      <a:pt x="17090" y="227044"/>
                      <a:pt x="57575" y="227044"/>
                    </a:cubicBezTo>
                    <a:lnTo>
                      <a:pt x="456644" y="227044"/>
                    </a:lnTo>
                    <a:cubicBezTo>
                      <a:pt x="456644" y="227044"/>
                      <a:pt x="456644" y="227044"/>
                      <a:pt x="502913" y="227044"/>
                    </a:cubicBezTo>
                    <a:cubicBezTo>
                      <a:pt x="502913" y="227044"/>
                      <a:pt x="502913" y="227044"/>
                      <a:pt x="502913" y="383594"/>
                    </a:cubicBezTo>
                    <a:cubicBezTo>
                      <a:pt x="502913" y="400988"/>
                      <a:pt x="485562" y="412584"/>
                      <a:pt x="473995" y="412584"/>
                    </a:cubicBezTo>
                    <a:cubicBezTo>
                      <a:pt x="473995" y="412584"/>
                      <a:pt x="473995" y="412584"/>
                      <a:pt x="46008" y="412584"/>
                    </a:cubicBezTo>
                    <a:cubicBezTo>
                      <a:pt x="28657" y="412584"/>
                      <a:pt x="17090" y="400988"/>
                      <a:pt x="17090" y="383594"/>
                    </a:cubicBezTo>
                    <a:cubicBezTo>
                      <a:pt x="17090" y="383594"/>
                      <a:pt x="17090" y="383594"/>
                      <a:pt x="17090" y="227044"/>
                    </a:cubicBezTo>
                    <a:close/>
                    <a:moveTo>
                      <a:pt x="219939" y="29032"/>
                    </a:moveTo>
                    <a:cubicBezTo>
                      <a:pt x="214151" y="29032"/>
                      <a:pt x="208363" y="40644"/>
                      <a:pt x="208363" y="46451"/>
                    </a:cubicBezTo>
                    <a:cubicBezTo>
                      <a:pt x="208363" y="46451"/>
                      <a:pt x="208363" y="46451"/>
                      <a:pt x="208363" y="69676"/>
                    </a:cubicBezTo>
                    <a:cubicBezTo>
                      <a:pt x="208363" y="69676"/>
                      <a:pt x="208363" y="69676"/>
                      <a:pt x="312544" y="69676"/>
                    </a:cubicBezTo>
                    <a:lnTo>
                      <a:pt x="312544" y="46451"/>
                    </a:lnTo>
                    <a:cubicBezTo>
                      <a:pt x="312544" y="40644"/>
                      <a:pt x="306756" y="29032"/>
                      <a:pt x="295181" y="29032"/>
                    </a:cubicBezTo>
                    <a:cubicBezTo>
                      <a:pt x="295181" y="29032"/>
                      <a:pt x="295181" y="29032"/>
                      <a:pt x="219939" y="29032"/>
                    </a:cubicBezTo>
                    <a:close/>
                    <a:moveTo>
                      <a:pt x="202575" y="0"/>
                    </a:moveTo>
                    <a:cubicBezTo>
                      <a:pt x="202575" y="0"/>
                      <a:pt x="202575" y="0"/>
                      <a:pt x="312544" y="0"/>
                    </a:cubicBezTo>
                    <a:cubicBezTo>
                      <a:pt x="324120" y="0"/>
                      <a:pt x="335696" y="11613"/>
                      <a:pt x="335696" y="23225"/>
                    </a:cubicBezTo>
                    <a:cubicBezTo>
                      <a:pt x="335696" y="23225"/>
                      <a:pt x="335696" y="23225"/>
                      <a:pt x="335696" y="69676"/>
                    </a:cubicBezTo>
                    <a:cubicBezTo>
                      <a:pt x="335696" y="69676"/>
                      <a:pt x="335696" y="69676"/>
                      <a:pt x="486180" y="69676"/>
                    </a:cubicBezTo>
                    <a:cubicBezTo>
                      <a:pt x="503543" y="69676"/>
                      <a:pt x="515119" y="81289"/>
                      <a:pt x="515119" y="98708"/>
                    </a:cubicBezTo>
                    <a:cubicBezTo>
                      <a:pt x="515119" y="98708"/>
                      <a:pt x="515119" y="98708"/>
                      <a:pt x="515119" y="214836"/>
                    </a:cubicBezTo>
                    <a:cubicBezTo>
                      <a:pt x="515119" y="214836"/>
                      <a:pt x="515119" y="214836"/>
                      <a:pt x="0" y="214836"/>
                    </a:cubicBezTo>
                    <a:cubicBezTo>
                      <a:pt x="0" y="214836"/>
                      <a:pt x="0" y="214836"/>
                      <a:pt x="0" y="98708"/>
                    </a:cubicBezTo>
                    <a:cubicBezTo>
                      <a:pt x="0" y="81289"/>
                      <a:pt x="11576" y="69676"/>
                      <a:pt x="28939" y="69676"/>
                    </a:cubicBezTo>
                    <a:cubicBezTo>
                      <a:pt x="28939" y="69676"/>
                      <a:pt x="28939" y="69676"/>
                      <a:pt x="179424" y="69676"/>
                    </a:cubicBezTo>
                    <a:cubicBezTo>
                      <a:pt x="179424" y="69676"/>
                      <a:pt x="179424" y="69676"/>
                      <a:pt x="179424" y="23225"/>
                    </a:cubicBezTo>
                    <a:cubicBezTo>
                      <a:pt x="179424" y="11613"/>
                      <a:pt x="190999" y="0"/>
                      <a:pt x="2025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</a:p>
            </p:txBody>
          </p:sp>
          <p:sp>
            <p:nvSpPr>
              <p:cNvPr id="26" name="Text4" descr="fe59a1f7-178f-472a-8dd7-8f99533a6795"/>
              <p:cNvSpPr txBox="true"/>
              <p:nvPr/>
            </p:nvSpPr>
            <p:spPr>
              <a:xfrm>
                <a:off x="6413500" y="4151190"/>
                <a:ext cx="5105400" cy="72024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fals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接受群众和社会对债权债务管理的监督。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51" name="组合 50" descr="7d05fec2-7783-4286-b44f-ec1ce149f7a4"/>
            <p:cNvGrpSpPr/>
            <p:nvPr/>
          </p:nvGrpSpPr>
          <p:grpSpPr>
            <a:xfrm>
              <a:off x="660400" y="4866875"/>
              <a:ext cx="10858500" cy="1249763"/>
              <a:chOff x="660400" y="4866875"/>
              <a:chExt cx="10858500" cy="1249763"/>
            </a:xfrm>
          </p:grpSpPr>
          <p:sp>
            <p:nvSpPr>
              <p:cNvPr id="16" name="Bullet5" descr="a3e2774f-1af1-4037-91c5-d7c315b8716b"/>
              <p:cNvSpPr/>
              <p:nvPr/>
            </p:nvSpPr>
            <p:spPr bwMode="auto">
              <a:xfrm>
                <a:off x="2532534" y="4866875"/>
                <a:ext cx="3760925" cy="732792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anchor="ctr" anchorCtr="true" compatLnSpc="true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ea typeface="微软雅黑"/>
                  </a:rPr>
                  <a:t>及时解决</a:t>
                </a:r>
                <a:endParaRPr lang="en-US" sz="1800" b="1" i="0" u="none">
                  <a:solidFill>
                    <a:srgbClr val="FFFFFF"/>
                  </a:solidFill>
                  <a:ea typeface="微软雅黑"/>
                </a:endParaRPr>
              </a:p>
            </p:txBody>
          </p:sp>
          <p:sp>
            <p:nvSpPr>
              <p:cNvPr id="17" name="IconBackground5" descr="719842aa-22d5-4753-abee-1cadc3c833cf"/>
              <p:cNvSpPr/>
              <p:nvPr/>
            </p:nvSpPr>
            <p:spPr bwMode="auto">
              <a:xfrm>
                <a:off x="660400" y="5117833"/>
                <a:ext cx="1056526" cy="998805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1" name="Icon5" descr="71352127-afdb-4a92-83f0-bba26a655089"/>
              <p:cNvSpPr/>
              <p:nvPr/>
            </p:nvSpPr>
            <p:spPr bwMode="auto">
              <a:xfrm>
                <a:off x="975552" y="5405917"/>
                <a:ext cx="459363" cy="345709"/>
              </a:xfrm>
              <a:custGeom>
                <a:avLst/>
                <a:gdLst>
                  <a:gd name="connsiteX0" fmla="*/ 0 w 459363"/>
                  <a:gd name="connsiteY0" fmla="*/ 40254 h 345709"/>
                  <a:gd name="connsiteX1" fmla="*/ 319661 w 459363"/>
                  <a:gd name="connsiteY1" fmla="*/ 40254 h 345709"/>
                  <a:gd name="connsiteX2" fmla="*/ 295982 w 459363"/>
                  <a:gd name="connsiteY2" fmla="*/ 68669 h 345709"/>
                  <a:gd name="connsiteX3" fmla="*/ 33150 w 459363"/>
                  <a:gd name="connsiteY3" fmla="*/ 68669 h 345709"/>
                  <a:gd name="connsiteX4" fmla="*/ 33150 w 459363"/>
                  <a:gd name="connsiteY4" fmla="*/ 317295 h 345709"/>
                  <a:gd name="connsiteX5" fmla="*/ 374121 w 459363"/>
                  <a:gd name="connsiteY5" fmla="*/ 317295 h 345709"/>
                  <a:gd name="connsiteX6" fmla="*/ 374121 w 459363"/>
                  <a:gd name="connsiteY6" fmla="*/ 142073 h 345709"/>
                  <a:gd name="connsiteX7" fmla="*/ 409639 w 459363"/>
                  <a:gd name="connsiteY7" fmla="*/ 118394 h 345709"/>
                  <a:gd name="connsiteX8" fmla="*/ 409639 w 459363"/>
                  <a:gd name="connsiteY8" fmla="*/ 345709 h 345709"/>
                  <a:gd name="connsiteX9" fmla="*/ 0 w 459363"/>
                  <a:gd name="connsiteY9" fmla="*/ 345709 h 345709"/>
                  <a:gd name="connsiteX10" fmla="*/ 319660 w 459363"/>
                  <a:gd name="connsiteY10" fmla="*/ 0 h 345709"/>
                  <a:gd name="connsiteX11" fmla="*/ 459363 w 459363"/>
                  <a:gd name="connsiteY11" fmla="*/ 0 h 345709"/>
                  <a:gd name="connsiteX12" fmla="*/ 438052 w 459363"/>
                  <a:gd name="connsiteY12" fmla="*/ 123129 h 345709"/>
                  <a:gd name="connsiteX13" fmla="*/ 402535 w 459363"/>
                  <a:gd name="connsiteY13" fmla="*/ 68668 h 345709"/>
                  <a:gd name="connsiteX14" fmla="*/ 189428 w 459363"/>
                  <a:gd name="connsiteY14" fmla="*/ 248626 h 345709"/>
                  <a:gd name="connsiteX15" fmla="*/ 127864 w 459363"/>
                  <a:gd name="connsiteY15" fmla="*/ 215476 h 345709"/>
                  <a:gd name="connsiteX16" fmla="*/ 56828 w 459363"/>
                  <a:gd name="connsiteY16" fmla="*/ 288880 h 345709"/>
                  <a:gd name="connsiteX17" fmla="*/ 123128 w 459363"/>
                  <a:gd name="connsiteY17" fmla="*/ 158647 h 345709"/>
                  <a:gd name="connsiteX18" fmla="*/ 189428 w 459363"/>
                  <a:gd name="connsiteY18" fmla="*/ 196533 h 345709"/>
                  <a:gd name="connsiteX19" fmla="*/ 374120 w 459363"/>
                  <a:gd name="connsiteY19" fmla="*/ 33150 h 345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59363" h="345709">
                    <a:moveTo>
                      <a:pt x="0" y="40254"/>
                    </a:moveTo>
                    <a:lnTo>
                      <a:pt x="319661" y="40254"/>
                    </a:lnTo>
                    <a:lnTo>
                      <a:pt x="295982" y="68669"/>
                    </a:lnTo>
                    <a:lnTo>
                      <a:pt x="33150" y="68669"/>
                    </a:lnTo>
                    <a:lnTo>
                      <a:pt x="33150" y="317295"/>
                    </a:lnTo>
                    <a:lnTo>
                      <a:pt x="374121" y="317295"/>
                    </a:lnTo>
                    <a:lnTo>
                      <a:pt x="374121" y="142073"/>
                    </a:lnTo>
                    <a:lnTo>
                      <a:pt x="409639" y="118394"/>
                    </a:lnTo>
                    <a:lnTo>
                      <a:pt x="409639" y="345709"/>
                    </a:lnTo>
                    <a:lnTo>
                      <a:pt x="0" y="345709"/>
                    </a:lnTo>
                    <a:close/>
                    <a:moveTo>
                      <a:pt x="319660" y="0"/>
                    </a:moveTo>
                    <a:lnTo>
                      <a:pt x="459363" y="0"/>
                    </a:lnTo>
                    <a:lnTo>
                      <a:pt x="438052" y="123129"/>
                    </a:lnTo>
                    <a:lnTo>
                      <a:pt x="402535" y="68668"/>
                    </a:lnTo>
                    <a:lnTo>
                      <a:pt x="189428" y="248626"/>
                    </a:lnTo>
                    <a:lnTo>
                      <a:pt x="127864" y="215476"/>
                    </a:lnTo>
                    <a:lnTo>
                      <a:pt x="56828" y="288880"/>
                    </a:lnTo>
                    <a:lnTo>
                      <a:pt x="123128" y="158647"/>
                    </a:lnTo>
                    <a:lnTo>
                      <a:pt x="189428" y="196533"/>
                    </a:lnTo>
                    <a:lnTo>
                      <a:pt x="374120" y="331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</a:p>
            </p:txBody>
          </p:sp>
          <p:sp>
            <p:nvSpPr>
              <p:cNvPr id="27" name="Text5" descr="aa458055-cd3d-4946-9b60-b0d15f3d9ffb"/>
              <p:cNvSpPr txBox="true"/>
              <p:nvPr/>
            </p:nvSpPr>
            <p:spPr>
              <a:xfrm>
                <a:off x="6413500" y="4890521"/>
                <a:ext cx="5105400" cy="72024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fals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及时发现和解决债权债务管理中存在的问题。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呆账坏账处理与债务控制</a:t>
            </a:r>
            <a:endParaRPr lang="en-US" dirty="0"/>
          </a:p>
        </p:txBody>
      </p:sp>
      <p:grpSp>
        <p:nvGrpSpPr>
          <p:cNvPr id="8" name="3fa5e35b-b134-43f2-94b7-1f08e1c1f85f.source.5.zh-Hans.pptx" descr="96d84edf-4a0c-49af-8e3c-e22358a7f574"/>
          <p:cNvGrpSpPr/>
          <p:nvPr/>
        </p:nvGrpSpPr>
        <p:grpSpPr>
          <a:xfrm>
            <a:off x="-1" y="841019"/>
            <a:ext cx="12192002" cy="5293081"/>
            <a:chOff x="-1" y="841019"/>
            <a:chExt cx="12192002" cy="5293081"/>
          </a:xfrm>
        </p:grpSpPr>
        <p:sp>
          <p:nvSpPr>
            <p:cNvPr id="7" name="同侧圆角矩形 61" descr="e23dd5a3-837e-4776-bd86-8c303f78e9c3"/>
            <p:cNvSpPr/>
            <p:nvPr/>
          </p:nvSpPr>
          <p:spPr>
            <a:xfrm rot="5400000">
              <a:off x="146722" y="694296"/>
              <a:ext cx="866095" cy="1159541"/>
            </a:xfrm>
            <a:prstGeom prst="round2SameRect">
              <a:avLst>
                <a:gd name="adj1" fmla="val 17807"/>
                <a:gd name="adj2" fmla="val 0"/>
              </a:avLst>
            </a:prstGeom>
            <a:solidFill>
              <a:schemeClr val="tx2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46800" rIns="180000" bIns="46800" rtlCol="0" anchor="ctr"/>
            <a:lstStyle/>
            <a:p>
              <a:pPr algn="l"/>
            </a:p>
          </p:txBody>
        </p:sp>
        <p:sp>
          <p:nvSpPr>
            <p:cNvPr id="9" name="同侧圆角矩形 88" descr="53db4037-7953-4fa0-8624-fa568aeb6603"/>
            <p:cNvSpPr/>
            <p:nvPr/>
          </p:nvSpPr>
          <p:spPr>
            <a:xfrm rot="16200000" flipH="true">
              <a:off x="8412717" y="-1765527"/>
              <a:ext cx="544708" cy="7013861"/>
            </a:xfrm>
            <a:prstGeom prst="round2SameRect">
              <a:avLst>
                <a:gd name="adj1" fmla="val 17807"/>
                <a:gd name="adj2" fmla="val 0"/>
              </a:avLst>
            </a:prstGeom>
            <a:solidFill>
              <a:schemeClr val="tx2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46800" rIns="180000" bIns="46800" rtlCol="0" anchor="ctr"/>
            <a:lstStyle/>
            <a:p>
              <a:pPr algn="l"/>
            </a:p>
          </p:txBody>
        </p:sp>
        <p:sp>
          <p:nvSpPr>
            <p:cNvPr id="10" name="Title" descr="a40b4287-aa1c-4976-8f6b-ba309c115844"/>
            <p:cNvSpPr txBox="true"/>
            <p:nvPr/>
          </p:nvSpPr>
          <p:spPr>
            <a:xfrm>
              <a:off x="660400" y="1130300"/>
              <a:ext cx="10858500" cy="461665"/>
            </a:xfrm>
            <a:prstGeom prst="rect">
              <a:avLst/>
            </a:prstGeom>
            <a:noFill/>
          </p:spPr>
          <p:txBody>
            <a:bodyPr vert="horz" wrap="square" rtlCol="0" anchor="t" anchorCtr="true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规定呆账坏账处理和债务控制措施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  <p:grpSp>
          <p:nvGrpSpPr>
            <p:cNvPr id="37" name="组合 36" descr="b71e6791-9bce-43b9-b43a-ca18956dd60c"/>
            <p:cNvGrpSpPr/>
            <p:nvPr/>
          </p:nvGrpSpPr>
          <p:grpSpPr>
            <a:xfrm>
              <a:off x="691679" y="2865992"/>
              <a:ext cx="1937538" cy="3268108"/>
              <a:chOff x="691679" y="2865992"/>
              <a:chExt cx="1937538" cy="3268108"/>
            </a:xfrm>
          </p:grpSpPr>
          <p:sp>
            <p:nvSpPr>
              <p:cNvPr id="30" name="Bullet1" descr="5c7d6e0e-feb2-4105-a8aa-d8b785a8f0b5"/>
              <p:cNvSpPr/>
              <p:nvPr/>
            </p:nvSpPr>
            <p:spPr>
              <a:xfrm>
                <a:off x="691679" y="3643503"/>
                <a:ext cx="1937538" cy="826897"/>
              </a:xfrm>
              <a:prstGeom prst="roundRect">
                <a:avLst>
                  <a:gd name="adj" fmla="val 14331"/>
                </a:avLst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80000" tIns="46800" rIns="180000" bIns="46800" rtlCol="0" anchor="ctr" anchorCtr="true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核销处理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1" name="Number1" descr="b558b591-61f0-4a68-bd19-1e465c9cf146"/>
              <p:cNvSpPr txBox="true"/>
              <p:nvPr/>
            </p:nvSpPr>
            <p:spPr>
              <a:xfrm>
                <a:off x="908571" y="2865992"/>
                <a:ext cx="840818" cy="630123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l"/>
                <a:r>
                  <a:rPr lang="en-US" sz="3200" b="1" i="0" u="none">
                    <a:solidFill>
                      <a:srgbClr val="BAA400"/>
                    </a:solidFill>
                    <a:latin typeface="Arial"/>
                  </a:rPr>
                  <a:t>0</a:t>
                </a:r>
                <a:r>
                  <a:rPr lang="en-US" sz="100" b="1" i="0" u="none">
                    <a:solidFill>
                      <a:srgbClr val="BAA400"/>
                    </a:solidFill>
                    <a:latin typeface="Arial"/>
                  </a:rPr>
                  <a:t> </a:t>
                </a:r>
                <a:r>
                  <a:rPr lang="en-US" sz="3200" b="1" i="0" u="none">
                    <a:solidFill>
                      <a:srgbClr val="BAA400"/>
                    </a:solidFill>
                    <a:latin typeface="Arial"/>
                  </a:rPr>
                  <a:t>1</a:t>
                </a:r>
                <a:endParaRPr lang="en-US" sz="3200" b="1" i="0" u="none">
                  <a:solidFill>
                    <a:srgbClr val="BAA400"/>
                  </a:solidFill>
                  <a:latin typeface="Arial"/>
                </a:endParaRPr>
              </a:p>
            </p:txBody>
          </p:sp>
          <p:sp>
            <p:nvSpPr>
              <p:cNvPr id="32" name="Text1" descr="afc40619-060f-4796-bc82-52fd2fcc3c82"/>
              <p:cNvSpPr/>
              <p:nvPr/>
            </p:nvSpPr>
            <p:spPr bwMode="auto">
              <a:xfrm>
                <a:off x="691679" y="4470400"/>
                <a:ext cx="1937537" cy="1663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对确实无法收回的债权进行账务核销处理，合理处置坏账。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8" name="组合 37" descr="d50d82ad-db6e-4bc0-b9a1-b8ed0ac22d26"/>
            <p:cNvGrpSpPr/>
            <p:nvPr/>
          </p:nvGrpSpPr>
          <p:grpSpPr>
            <a:xfrm>
              <a:off x="2909455" y="2865992"/>
              <a:ext cx="1937538" cy="3268108"/>
              <a:chOff x="2909455" y="2865992"/>
              <a:chExt cx="1937538" cy="3268108"/>
            </a:xfrm>
          </p:grpSpPr>
          <p:sp>
            <p:nvSpPr>
              <p:cNvPr id="27" name="Bullet2" descr="bf18519b-1238-40f9-986c-8ebe7d827e79"/>
              <p:cNvSpPr/>
              <p:nvPr/>
            </p:nvSpPr>
            <p:spPr>
              <a:xfrm>
                <a:off x="2909455" y="3643503"/>
                <a:ext cx="1937538" cy="826897"/>
              </a:xfrm>
              <a:prstGeom prst="roundRect">
                <a:avLst>
                  <a:gd name="adj" fmla="val 14331"/>
                </a:avLst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80000" tIns="46800" rIns="180000" bIns="46800" rtlCol="0" anchor="ctr" anchorCtr="true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禁止举债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28" name="Number2" descr="d06218e9-0b91-4418-9fb9-a226c33532c0"/>
              <p:cNvSpPr txBox="true"/>
              <p:nvPr/>
            </p:nvSpPr>
            <p:spPr>
              <a:xfrm>
                <a:off x="3126348" y="2865992"/>
                <a:ext cx="840818" cy="630123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l"/>
                <a:r>
                  <a:rPr lang="en-US" sz="3200" b="1" i="0" u="none">
                    <a:solidFill>
                      <a:srgbClr val="000000"/>
                    </a:solidFill>
                    <a:latin typeface="Arial"/>
                  </a:rPr>
                  <a:t>02</a:t>
                </a:r>
                <a:endParaRPr lang="en-US" sz="3200" b="1" i="0" u="non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9" name="Text2" descr="daa0f2f6-ae27-4dea-98d3-7a104e2757fa"/>
              <p:cNvSpPr/>
              <p:nvPr/>
            </p:nvSpPr>
            <p:spPr bwMode="auto">
              <a:xfrm>
                <a:off x="2909455" y="4470400"/>
                <a:ext cx="1937537" cy="1663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禁止发生新的村级（社区）债务，控制债务风险。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9" name="组合 38" descr="9c101c33-4f22-4e17-89e9-bb5c1861ef00"/>
            <p:cNvGrpSpPr/>
            <p:nvPr/>
          </p:nvGrpSpPr>
          <p:grpSpPr>
            <a:xfrm>
              <a:off x="5127231" y="2865992"/>
              <a:ext cx="1937538" cy="3268108"/>
              <a:chOff x="5127231" y="2865992"/>
              <a:chExt cx="1937538" cy="3268108"/>
            </a:xfrm>
          </p:grpSpPr>
          <p:sp>
            <p:nvSpPr>
              <p:cNvPr id="18" name="Bullet3" descr="e550d50e-6abe-49fb-bb58-d979f7d6602a"/>
              <p:cNvSpPr/>
              <p:nvPr/>
            </p:nvSpPr>
            <p:spPr>
              <a:xfrm>
                <a:off x="5127231" y="3643503"/>
                <a:ext cx="1937538" cy="826897"/>
              </a:xfrm>
              <a:prstGeom prst="roundRect">
                <a:avLst>
                  <a:gd name="adj" fmla="val 14331"/>
                </a:avLst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80000" tIns="46800" rIns="180000" bIns="46800" rtlCol="0" anchor="ctr" anchorCtr="true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控制风险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9" name="Number3" descr="5490da90-1086-4652-89eb-da81182c22ea"/>
              <p:cNvSpPr txBox="true"/>
              <p:nvPr/>
            </p:nvSpPr>
            <p:spPr>
              <a:xfrm>
                <a:off x="5344123" y="2865992"/>
                <a:ext cx="840818" cy="630123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l"/>
                <a:r>
                  <a:rPr lang="en-US" sz="3200" b="1" i="0" u="none">
                    <a:solidFill>
                      <a:srgbClr val="BAA400"/>
                    </a:solidFill>
                    <a:latin typeface="Arial"/>
                  </a:rPr>
                  <a:t>03</a:t>
                </a:r>
                <a:endParaRPr lang="en-US" sz="3200" b="1" i="0" u="none">
                  <a:solidFill>
                    <a:srgbClr val="BAA400"/>
                  </a:solidFill>
                  <a:latin typeface="Arial"/>
                </a:endParaRPr>
              </a:p>
            </p:txBody>
          </p:sp>
          <p:sp>
            <p:nvSpPr>
              <p:cNvPr id="26" name="Text3" descr="5a753814-3456-4b51-bd2e-006d82064acf"/>
              <p:cNvSpPr/>
              <p:nvPr/>
            </p:nvSpPr>
            <p:spPr bwMode="auto">
              <a:xfrm>
                <a:off x="5127231" y="4470400"/>
                <a:ext cx="1937537" cy="1663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从源头上控制债务风险，保障集体财务稳定。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40" name="组合 39" descr="e7fd6ee2-c32f-43f5-a392-700542a6debe"/>
            <p:cNvGrpSpPr/>
            <p:nvPr/>
          </p:nvGrpSpPr>
          <p:grpSpPr>
            <a:xfrm>
              <a:off x="7345007" y="2865992"/>
              <a:ext cx="1937538" cy="3268108"/>
              <a:chOff x="7345007" y="2865992"/>
              <a:chExt cx="1937538" cy="3268108"/>
            </a:xfrm>
          </p:grpSpPr>
          <p:sp>
            <p:nvSpPr>
              <p:cNvPr id="15" name="Bullet4" descr="cb0e4046-7907-4b64-99c7-f66f371845ab"/>
              <p:cNvSpPr/>
              <p:nvPr/>
            </p:nvSpPr>
            <p:spPr>
              <a:xfrm>
                <a:off x="7345007" y="3643503"/>
                <a:ext cx="1937538" cy="826897"/>
              </a:xfrm>
              <a:prstGeom prst="roundRect">
                <a:avLst>
                  <a:gd name="adj" fmla="val 14331"/>
                </a:avLst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80000" tIns="46800" rIns="180000" bIns="46800" rtlCol="0" anchor="ctr" anchorCtr="true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防止影响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6" name="Number4" descr="3cf5cb27-5d1e-4f98-a3f7-557f0f6a6f2d"/>
              <p:cNvSpPr txBox="true"/>
              <p:nvPr/>
            </p:nvSpPr>
            <p:spPr>
              <a:xfrm>
                <a:off x="7561508" y="2865992"/>
                <a:ext cx="840818" cy="630123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l"/>
                <a:r>
                  <a:rPr lang="en-US" sz="3200" b="1" i="0" u="none">
                    <a:solidFill>
                      <a:srgbClr val="000000"/>
                    </a:solidFill>
                    <a:latin typeface="Arial"/>
                  </a:rPr>
                  <a:t>04</a:t>
                </a:r>
                <a:endParaRPr lang="en-US" sz="3200" b="1" i="0" u="non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7" name="Text4" descr="e8c27d33-951e-4fff-b49b-8261f3940ad8"/>
              <p:cNvSpPr/>
              <p:nvPr/>
            </p:nvSpPr>
            <p:spPr bwMode="auto">
              <a:xfrm>
                <a:off x="7345008" y="4470400"/>
                <a:ext cx="1937537" cy="1663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防止债务问题影响集体 “三资” 和经济发展。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41" name="组合 40" descr="048bb8ba-e37a-4eaa-9467-f53ac39d635a"/>
            <p:cNvGrpSpPr/>
            <p:nvPr/>
          </p:nvGrpSpPr>
          <p:grpSpPr>
            <a:xfrm>
              <a:off x="9562783" y="2865992"/>
              <a:ext cx="1937538" cy="3268108"/>
              <a:chOff x="9562783" y="2865992"/>
              <a:chExt cx="1937538" cy="3268108"/>
            </a:xfrm>
          </p:grpSpPr>
          <p:sp>
            <p:nvSpPr>
              <p:cNvPr id="34" name="Bullet5" descr="b2cd2e17-62ca-478c-a249-dce3b596708b"/>
              <p:cNvSpPr/>
              <p:nvPr/>
            </p:nvSpPr>
            <p:spPr>
              <a:xfrm>
                <a:off x="9562783" y="3643503"/>
                <a:ext cx="1937538" cy="826897"/>
              </a:xfrm>
              <a:prstGeom prst="roundRect">
                <a:avLst>
                  <a:gd name="adj" fmla="val 14331"/>
                </a:avLst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80000" tIns="46800" rIns="180000" bIns="46800" rtlCol="0" anchor="ctr" anchorCtr="true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保障稳定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5" name="Number5" descr="d524d25f-7c96-4701-99bf-f97f510cb848"/>
              <p:cNvSpPr txBox="true"/>
              <p:nvPr/>
            </p:nvSpPr>
            <p:spPr>
              <a:xfrm>
                <a:off x="9779284" y="2865992"/>
                <a:ext cx="840818" cy="630123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l"/>
                <a:r>
                  <a:rPr lang="en-US" sz="3200" b="1" i="0" u="none">
                    <a:solidFill>
                      <a:srgbClr val="BAA400"/>
                    </a:solidFill>
                    <a:latin typeface="Arial"/>
                  </a:rPr>
                  <a:t>05</a:t>
                </a:r>
                <a:endParaRPr lang="en-US" sz="3200" b="1" i="0" u="none">
                  <a:solidFill>
                    <a:srgbClr val="BAA400"/>
                  </a:solidFill>
                  <a:latin typeface="Arial"/>
                </a:endParaRPr>
              </a:p>
            </p:txBody>
          </p:sp>
          <p:sp>
            <p:nvSpPr>
              <p:cNvPr id="36" name="Text5" descr="2c972480-129b-422a-8ddc-d26cf1e70a46"/>
              <p:cNvSpPr/>
              <p:nvPr/>
            </p:nvSpPr>
            <p:spPr bwMode="auto">
              <a:xfrm>
                <a:off x="9562784" y="4470400"/>
                <a:ext cx="1937537" cy="1663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确保村（社区）财务稳定和可持续发展。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197b7054-a3ac-4163-9fd0-139cf275b3e5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文件背景与目的</a:t>
            </a:r>
            <a:endParaRPr lang="en-US" dirty="0"/>
          </a:p>
        </p:txBody>
      </p:sp>
      <p:sp>
        <p:nvSpPr>
          <p:cNvPr id="25" name="文本占位符 24" descr="895a480c-04ef-4d8a-829c-b9ec2e6bcc05"/>
          <p:cNvSpPr>
            <a:spLocks noGrp="true"/>
          </p:cNvSpPr>
          <p:nvPr>
            <p:ph type="body" sz="quarter" idx="1" hasCustomPrompt="true"/>
          </p:nvPr>
        </p:nvSpPr>
        <p:spPr/>
        <p:txBody>
          <a:bodyPr/>
          <a:lstStyle/>
          <a:p>
            <a:r>
              <a:rPr lang="zh-CN" altLang="en-US" dirty="0"/>
              <a:t>了解文件出台的背景及制定目的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197b7054-a3ac-4163-9fd0-139cf275b3e5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民主监督强化</a:t>
            </a:r>
            <a:endParaRPr lang="en-US" dirty="0"/>
          </a:p>
        </p:txBody>
      </p:sp>
      <p:sp>
        <p:nvSpPr>
          <p:cNvPr id="25" name="文本占位符 24" descr="895a480c-04ef-4d8a-829c-b9ec2e6bcc05"/>
          <p:cNvSpPr>
            <a:spLocks noGrp="true"/>
          </p:cNvSpPr>
          <p:nvPr>
            <p:ph type="body" sz="quarter" idx="1" hasCustomPrompt="true"/>
          </p:nvPr>
        </p:nvSpPr>
        <p:spPr/>
        <p:txBody>
          <a:bodyPr/>
          <a:lstStyle/>
          <a:p>
            <a:r>
              <a:rPr lang="zh-CN" altLang="en-US" dirty="0"/>
              <a:t>强调民主决策和财务公开的重要性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重大事项决策</a:t>
            </a:r>
            <a:endParaRPr lang="en-US" dirty="0"/>
          </a:p>
        </p:txBody>
      </p:sp>
      <p:grpSp>
        <p:nvGrpSpPr>
          <p:cNvPr id="8" name="2ab04eb9-2584-4442-9152-4c38ae146a06.source.5.zh-Hans.pptx" descr="c3142f24-6471-4028-b0e6-bb4c6074cf1d"/>
          <p:cNvGrpSpPr/>
          <p:nvPr/>
        </p:nvGrpSpPr>
        <p:grpSpPr>
          <a:xfrm>
            <a:off x="660400" y="1130300"/>
            <a:ext cx="10868406" cy="5003800"/>
            <a:chOff x="660400" y="1130300"/>
            <a:chExt cx="10868406" cy="5003800"/>
          </a:xfrm>
        </p:grpSpPr>
        <p:grpSp>
          <p:nvGrpSpPr>
            <p:cNvPr id="3" name="组合 2" descr="70620766-8ef2-47bc-ab1e-8f1eff5a8447"/>
            <p:cNvGrpSpPr/>
            <p:nvPr/>
          </p:nvGrpSpPr>
          <p:grpSpPr>
            <a:xfrm>
              <a:off x="3055434" y="1130300"/>
              <a:ext cx="8473372" cy="5003799"/>
              <a:chOff x="3055434" y="1130300"/>
              <a:chExt cx="8473372" cy="5003799"/>
            </a:xfrm>
          </p:grpSpPr>
          <p:sp>
            <p:nvSpPr>
              <p:cNvPr id="17" name="Number1" descr="6524297b-1829-4d1a-afc7-da06441bc02d"/>
              <p:cNvSpPr/>
              <p:nvPr/>
            </p:nvSpPr>
            <p:spPr>
              <a:xfrm>
                <a:off x="3055434" y="1367782"/>
                <a:ext cx="479503" cy="482600"/>
              </a:xfrm>
              <a:prstGeom prst="rect">
                <a:avLst/>
              </a:prstGeom>
              <a:solidFill>
                <a:schemeClr val="accent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false" anchor="ctr" anchorCtr="false" forceAA="false" compatLnSpc="true">
                <a:normAutofit/>
              </a:bodyPr>
              <a:lstStyle/>
              <a:p>
                <a:pPr algn="ctr"/>
                <a:r>
                  <a:rPr lang="en-US" sz="1400" b="1" i="0" u="none">
                    <a:solidFill>
                      <a:srgbClr val="FFFFFF"/>
                    </a:solidFill>
                    <a:latin typeface="Aptos"/>
                  </a:rPr>
                  <a:t>01</a:t>
                </a:r>
                <a:endParaRPr lang="en-US" sz="1400" b="1" i="0" u="none">
                  <a:solidFill>
                    <a:srgbClr val="FFFFFF"/>
                  </a:solidFill>
                  <a:latin typeface="Aptos"/>
                </a:endParaRPr>
              </a:p>
            </p:txBody>
          </p:sp>
          <p:sp>
            <p:nvSpPr>
              <p:cNvPr id="4" name="PictureMisc" descr="faf2886f-25d4-488b-be44-e402fc533fa3"/>
              <p:cNvSpPr/>
              <p:nvPr/>
            </p:nvSpPr>
            <p:spPr>
              <a:xfrm>
                <a:off x="8466291" y="1130300"/>
                <a:ext cx="3062515" cy="5003799"/>
              </a:xfrm>
              <a:prstGeom prst="rect">
                <a:avLst/>
              </a:prstGeom>
              <a:blipFill rotWithShape="true">
                <a:blip r:embed="rId1"/>
                <a:stretch>
                  <a:fillRect l="-75452" t="57" r="-77112" b="-57"/>
                </a:stretch>
              </a:blipFill>
              <a:ln w="762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18" name="Bullet1" descr="2f0263cf-0ba0-4a46-8489-a4253f2c8271"/>
              <p:cNvSpPr txBox="true"/>
              <p:nvPr/>
            </p:nvSpPr>
            <p:spPr>
              <a:xfrm>
                <a:off x="3725709" y="1301306"/>
                <a:ext cx="4531621" cy="369332"/>
              </a:xfrm>
              <a:prstGeom prst="rect">
                <a:avLst/>
              </a:prstGeom>
              <a:noFill/>
            </p:spPr>
            <p:txBody>
              <a:bodyPr wrap="square" rtlCol="0" anchor="b" anchorCtr="false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民主程序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9" name="Text1" descr="19410f70-7487-45a9-a1df-148efc06ae58"/>
              <p:cNvSpPr txBox="true"/>
              <p:nvPr/>
            </p:nvSpPr>
            <p:spPr>
              <a:xfrm>
                <a:off x="3725710" y="1670637"/>
                <a:ext cx="4531621" cy="514147"/>
              </a:xfrm>
              <a:prstGeom prst="rect">
                <a:avLst/>
              </a:prstGeom>
              <a:noFill/>
            </p:spPr>
            <p:txBody>
              <a:bodyPr wrap="square" rtlCol="0" anchor="t" anchorCtr="fals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大额资金筹集、使用及资产、资源处置履行 “四议两公开” 程序。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5" name="组合 4" descr="c7fc52ea-df4b-4dc0-b622-71175f5cd6c4"/>
            <p:cNvGrpSpPr/>
            <p:nvPr/>
          </p:nvGrpSpPr>
          <p:grpSpPr>
            <a:xfrm>
              <a:off x="3055434" y="2252135"/>
              <a:ext cx="5201897" cy="883478"/>
              <a:chOff x="3055434" y="2252135"/>
              <a:chExt cx="5201897" cy="883478"/>
            </a:xfrm>
          </p:grpSpPr>
          <p:sp>
            <p:nvSpPr>
              <p:cNvPr id="21" name="Number2" descr="d2d9b00d-36ec-4b61-976b-bcf2eb677d22"/>
              <p:cNvSpPr/>
              <p:nvPr/>
            </p:nvSpPr>
            <p:spPr>
              <a:xfrm>
                <a:off x="3055434" y="2318611"/>
                <a:ext cx="479503" cy="482600"/>
              </a:xfrm>
              <a:prstGeom prst="rect">
                <a:avLst/>
              </a:prstGeom>
              <a:solidFill>
                <a:schemeClr val="tx2">
                  <a:alpha val="80000"/>
                </a:schemeClr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false" anchor="ctr" anchorCtr="false" forceAA="false" compatLnSpc="true">
                <a:normAutofit/>
              </a:bodyPr>
              <a:lstStyle/>
              <a:p>
                <a:pPr algn="ctr"/>
                <a:r>
                  <a:rPr lang="en-US" sz="1400" b="1" i="0" u="none">
                    <a:solidFill>
                      <a:srgbClr val="FFFFFF"/>
                    </a:solidFill>
                    <a:latin typeface="Aptos"/>
                  </a:rPr>
                  <a:t>02</a:t>
                </a:r>
                <a:endParaRPr lang="en-US" sz="1400" b="1" i="0" u="none">
                  <a:solidFill>
                    <a:srgbClr val="FFFFFF"/>
                  </a:solidFill>
                  <a:latin typeface="Aptos"/>
                </a:endParaRPr>
              </a:p>
            </p:txBody>
          </p:sp>
          <p:sp>
            <p:nvSpPr>
              <p:cNvPr id="22" name="Bullet2" descr="1f304491-1227-42b0-a292-ebb387ed78a7"/>
              <p:cNvSpPr txBox="true"/>
              <p:nvPr/>
            </p:nvSpPr>
            <p:spPr>
              <a:xfrm>
                <a:off x="3725709" y="2252135"/>
                <a:ext cx="4531621" cy="369332"/>
              </a:xfrm>
              <a:prstGeom prst="rect">
                <a:avLst/>
              </a:prstGeom>
              <a:noFill/>
            </p:spPr>
            <p:txBody>
              <a:bodyPr wrap="square" rtlCol="0" anchor="b" anchorCtr="false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群众参与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23" name="Text2" descr="765e6c96-5642-4a49-9fe5-1472c1ee8aa5"/>
              <p:cNvSpPr txBox="true"/>
              <p:nvPr/>
            </p:nvSpPr>
            <p:spPr>
              <a:xfrm>
                <a:off x="3725710" y="2621466"/>
                <a:ext cx="4531621" cy="514147"/>
              </a:xfrm>
              <a:prstGeom prst="rect">
                <a:avLst/>
              </a:prstGeom>
              <a:noFill/>
            </p:spPr>
            <p:txBody>
              <a:bodyPr wrap="square" rtlCol="0" anchor="t" anchorCtr="fals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充分发扬民主，让群众参与重大事项决策。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6" name="组合 5" descr="741765d8-e4f6-4b41-a5ef-8212f359149b"/>
            <p:cNvGrpSpPr/>
            <p:nvPr/>
          </p:nvGrpSpPr>
          <p:grpSpPr>
            <a:xfrm>
              <a:off x="3055434" y="3202964"/>
              <a:ext cx="5201897" cy="883478"/>
              <a:chOff x="3055434" y="3202964"/>
              <a:chExt cx="5201897" cy="883478"/>
            </a:xfrm>
          </p:grpSpPr>
          <p:sp>
            <p:nvSpPr>
              <p:cNvPr id="25" name="Number3" descr="3fd5d2ef-5ee1-4179-b207-6be558725587"/>
              <p:cNvSpPr/>
              <p:nvPr/>
            </p:nvSpPr>
            <p:spPr>
              <a:xfrm>
                <a:off x="3055434" y="3269440"/>
                <a:ext cx="479503" cy="482600"/>
              </a:xfrm>
              <a:prstGeom prst="rect">
                <a:avLst/>
              </a:prstGeom>
              <a:solidFill>
                <a:schemeClr val="accent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false" anchor="ctr" anchorCtr="false" forceAA="false" compatLnSpc="true">
                <a:normAutofit/>
              </a:bodyPr>
              <a:lstStyle/>
              <a:p>
                <a:pPr algn="ctr"/>
                <a:r>
                  <a:rPr lang="en-US" sz="1400" b="1" i="0" u="none">
                    <a:solidFill>
                      <a:srgbClr val="FFFFFF"/>
                    </a:solidFill>
                    <a:latin typeface="Aptos"/>
                  </a:rPr>
                  <a:t>03</a:t>
                </a:r>
                <a:endParaRPr lang="en-US" sz="1400" b="1" i="0" u="none">
                  <a:solidFill>
                    <a:srgbClr val="FFFFFF"/>
                  </a:solidFill>
                  <a:latin typeface="Aptos"/>
                </a:endParaRPr>
              </a:p>
            </p:txBody>
          </p:sp>
          <p:sp>
            <p:nvSpPr>
              <p:cNvPr id="26" name="Bullet3" descr="beb1fb3e-b353-4005-91be-d7dae449fe9e"/>
              <p:cNvSpPr txBox="true"/>
              <p:nvPr/>
            </p:nvSpPr>
            <p:spPr>
              <a:xfrm>
                <a:off x="3725709" y="3202964"/>
                <a:ext cx="4531621" cy="369332"/>
              </a:xfrm>
              <a:prstGeom prst="rect">
                <a:avLst/>
              </a:prstGeom>
              <a:noFill/>
            </p:spPr>
            <p:txBody>
              <a:bodyPr wrap="square" rtlCol="0" anchor="b" anchorCtr="false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科学决策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27" name="Text3" descr="c66da87d-f902-43c1-8c81-d6f988d807b5"/>
              <p:cNvSpPr txBox="true"/>
              <p:nvPr/>
            </p:nvSpPr>
            <p:spPr>
              <a:xfrm>
                <a:off x="3725710" y="3572295"/>
                <a:ext cx="4531621" cy="514147"/>
              </a:xfrm>
              <a:prstGeom prst="rect">
                <a:avLst/>
              </a:prstGeom>
              <a:noFill/>
            </p:spPr>
            <p:txBody>
              <a:bodyPr wrap="square" rtlCol="0" anchor="t" anchorCtr="fals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提高决策的科学性和合理性，避免决策失误。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7" name="组合 6" descr="71dd4248-8770-440b-94a1-eb8041b70927"/>
            <p:cNvGrpSpPr/>
            <p:nvPr/>
          </p:nvGrpSpPr>
          <p:grpSpPr>
            <a:xfrm>
              <a:off x="3055434" y="4153793"/>
              <a:ext cx="5201897" cy="883478"/>
              <a:chOff x="3055434" y="4153793"/>
              <a:chExt cx="5201897" cy="883478"/>
            </a:xfrm>
          </p:grpSpPr>
          <p:sp>
            <p:nvSpPr>
              <p:cNvPr id="29" name="Number4" descr="853cbd80-6301-4bbe-af87-97a401da5165"/>
              <p:cNvSpPr/>
              <p:nvPr/>
            </p:nvSpPr>
            <p:spPr>
              <a:xfrm>
                <a:off x="3055434" y="4220269"/>
                <a:ext cx="479503" cy="482600"/>
              </a:xfrm>
              <a:prstGeom prst="rect">
                <a:avLst/>
              </a:prstGeom>
              <a:solidFill>
                <a:schemeClr val="tx2">
                  <a:alpha val="80000"/>
                </a:schemeClr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false" anchor="ctr" anchorCtr="false" forceAA="false" compatLnSpc="true">
                <a:normAutofit/>
              </a:bodyPr>
              <a:lstStyle/>
              <a:p>
                <a:pPr algn="ctr"/>
                <a:r>
                  <a:rPr lang="en-US" sz="1400" b="1" i="0" u="none">
                    <a:solidFill>
                      <a:srgbClr val="FFFFFF"/>
                    </a:solidFill>
                    <a:latin typeface="Aptos"/>
                  </a:rPr>
                  <a:t>04</a:t>
                </a:r>
                <a:endParaRPr lang="en-US" sz="1400" b="1" i="0" u="none">
                  <a:solidFill>
                    <a:srgbClr val="FFFFFF"/>
                  </a:solidFill>
                  <a:latin typeface="Aptos"/>
                </a:endParaRPr>
              </a:p>
            </p:txBody>
          </p:sp>
          <p:sp>
            <p:nvSpPr>
              <p:cNvPr id="30" name="Bullet4" descr="7751e85e-00e7-454d-bbc1-895b8a2ca726"/>
              <p:cNvSpPr txBox="true"/>
              <p:nvPr/>
            </p:nvSpPr>
            <p:spPr>
              <a:xfrm>
                <a:off x="3725709" y="4153793"/>
                <a:ext cx="4531621" cy="369332"/>
              </a:xfrm>
              <a:prstGeom prst="rect">
                <a:avLst/>
              </a:prstGeom>
              <a:noFill/>
            </p:spPr>
            <p:txBody>
              <a:bodyPr wrap="square" rtlCol="0" anchor="b" anchorCtr="false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增强认同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1" name="Text4" descr="72f8e181-b535-4d4d-9ec3-48b031165f56"/>
              <p:cNvSpPr txBox="true"/>
              <p:nvPr/>
            </p:nvSpPr>
            <p:spPr>
              <a:xfrm>
                <a:off x="3725710" y="4523124"/>
                <a:ext cx="4531621" cy="514147"/>
              </a:xfrm>
              <a:prstGeom prst="rect">
                <a:avLst/>
              </a:prstGeom>
              <a:noFill/>
            </p:spPr>
            <p:txBody>
              <a:bodyPr wrap="square" rtlCol="0" anchor="t" anchorCtr="fals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增强群众对集体事务的认同感和归属感。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9" name="组合 8" descr="3dffc394-9da8-4dff-91ef-2e262f508496"/>
            <p:cNvGrpSpPr/>
            <p:nvPr/>
          </p:nvGrpSpPr>
          <p:grpSpPr>
            <a:xfrm>
              <a:off x="3055434" y="5094503"/>
              <a:ext cx="5201897" cy="883478"/>
              <a:chOff x="3055434" y="5094503"/>
              <a:chExt cx="5201897" cy="883478"/>
            </a:xfrm>
          </p:grpSpPr>
          <p:sp>
            <p:nvSpPr>
              <p:cNvPr id="33" name="Number5" descr="a3356a84-1e5b-47ad-aee8-2d3b97fca945"/>
              <p:cNvSpPr/>
              <p:nvPr/>
            </p:nvSpPr>
            <p:spPr>
              <a:xfrm>
                <a:off x="3055434" y="5160979"/>
                <a:ext cx="479503" cy="482600"/>
              </a:xfrm>
              <a:prstGeom prst="rect">
                <a:avLst/>
              </a:prstGeom>
              <a:solidFill>
                <a:schemeClr val="accent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false" anchor="ctr" anchorCtr="false" forceAA="false" compatLnSpc="true">
                <a:normAutofit/>
              </a:bodyPr>
              <a:lstStyle/>
              <a:p>
                <a:pPr algn="ctr"/>
                <a:r>
                  <a:rPr lang="en-US" sz="1400" b="1" i="0" u="none">
                    <a:solidFill>
                      <a:srgbClr val="FFFFFF"/>
                    </a:solidFill>
                    <a:latin typeface="Aptos"/>
                  </a:rPr>
                  <a:t>05</a:t>
                </a:r>
                <a:endParaRPr lang="en-US" sz="1400" b="1" i="0" u="none">
                  <a:solidFill>
                    <a:srgbClr val="FFFFFF"/>
                  </a:solidFill>
                  <a:latin typeface="Aptos"/>
                </a:endParaRPr>
              </a:p>
            </p:txBody>
          </p:sp>
          <p:sp>
            <p:nvSpPr>
              <p:cNvPr id="34" name="Bullet5" descr="a581874c-aa94-4c23-a714-3059f9581406"/>
              <p:cNvSpPr txBox="true"/>
              <p:nvPr/>
            </p:nvSpPr>
            <p:spPr>
              <a:xfrm>
                <a:off x="3725709" y="5094503"/>
                <a:ext cx="4531621" cy="369332"/>
              </a:xfrm>
              <a:prstGeom prst="rect">
                <a:avLst/>
              </a:prstGeom>
              <a:noFill/>
            </p:spPr>
            <p:txBody>
              <a:bodyPr wrap="square" rtlCol="0" anchor="b" anchorCtr="false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促进和谐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5" name="Text5" descr="03f2fbb0-5e7e-4e78-a4e9-166754113169"/>
              <p:cNvSpPr txBox="true"/>
              <p:nvPr/>
            </p:nvSpPr>
            <p:spPr>
              <a:xfrm>
                <a:off x="3725710" y="5463834"/>
                <a:ext cx="4531621" cy="514147"/>
              </a:xfrm>
              <a:prstGeom prst="rect">
                <a:avLst/>
              </a:prstGeom>
              <a:noFill/>
            </p:spPr>
            <p:txBody>
              <a:bodyPr wrap="square" rtlCol="0" anchor="t" anchorCtr="fals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促进农村和社区的和谐稳定发展。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sp>
          <p:nvSpPr>
            <p:cNvPr id="10" name="Title" descr="c78bcc2f-bb6e-49f2-a826-f6bd879be9f0"/>
            <p:cNvSpPr txBox="true"/>
            <p:nvPr/>
          </p:nvSpPr>
          <p:spPr>
            <a:xfrm>
              <a:off x="660400" y="1130300"/>
              <a:ext cx="2071649" cy="5003800"/>
            </a:xfrm>
            <a:prstGeom prst="rect">
              <a:avLst/>
            </a:prstGeom>
            <a:noFill/>
          </p:spPr>
          <p:txBody>
            <a:bodyPr vert="horz" wrap="square" rtlCol="0">
              <a:normAutofit/>
            </a:bodyPr>
            <a:lstStyle/>
            <a:p>
              <a:pPr algn="l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说明重大事项决策的流程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财务公开与监督</a:t>
            </a:r>
            <a:endParaRPr lang="en-US" dirty="0"/>
          </a:p>
        </p:txBody>
      </p:sp>
      <p:grpSp>
        <p:nvGrpSpPr>
          <p:cNvPr id="160" name="62994c34-c365-4662-af2a-bcaecb2fa4c7.source.5.zh-Hans.pptx" descr="65b12c88-218a-46dd-9352-789d798122ed"/>
          <p:cNvGrpSpPr/>
          <p:nvPr/>
        </p:nvGrpSpPr>
        <p:grpSpPr>
          <a:xfrm>
            <a:off x="660400" y="1130300"/>
            <a:ext cx="11531600" cy="5003800"/>
            <a:chOff x="660400" y="1130300"/>
            <a:chExt cx="11531600" cy="5003800"/>
          </a:xfrm>
        </p:grpSpPr>
        <p:grpSp>
          <p:nvGrpSpPr>
            <p:cNvPr id="159" name="组合 158" descr="338b0b73-765f-4117-9898-af11dd3160e0"/>
            <p:cNvGrpSpPr/>
            <p:nvPr/>
          </p:nvGrpSpPr>
          <p:grpSpPr>
            <a:xfrm>
              <a:off x="8269461" y="2019974"/>
              <a:ext cx="3922539" cy="4114126"/>
              <a:chOff x="8269461" y="2019974"/>
              <a:chExt cx="3922539" cy="4114126"/>
            </a:xfrm>
          </p:grpSpPr>
          <p:sp>
            <p:nvSpPr>
              <p:cNvPr id="70" name="任意多边形: 形状 69" descr="07328a32-2e60-406c-8593-8ea9ebdc5f9d"/>
              <p:cNvSpPr/>
              <p:nvPr/>
            </p:nvSpPr>
            <p:spPr>
              <a:xfrm>
                <a:off x="8269461" y="5729177"/>
                <a:ext cx="526855" cy="399194"/>
              </a:xfrm>
              <a:custGeom>
                <a:avLst/>
                <a:gdLst>
                  <a:gd name="connsiteX0" fmla="*/ 408131 w 408131"/>
                  <a:gd name="connsiteY0" fmla="*/ 285847 h 305184"/>
                  <a:gd name="connsiteX1" fmla="*/ 405083 w 408131"/>
                  <a:gd name="connsiteY1" fmla="*/ 288991 h 305184"/>
                  <a:gd name="connsiteX2" fmla="*/ 345076 w 408131"/>
                  <a:gd name="connsiteY2" fmla="*/ 305183 h 305184"/>
                  <a:gd name="connsiteX3" fmla="*/ 282401 w 408131"/>
                  <a:gd name="connsiteY3" fmla="*/ 288419 h 305184"/>
                  <a:gd name="connsiteX4" fmla="*/ 246587 w 408131"/>
                  <a:gd name="connsiteY4" fmla="*/ 251367 h 305184"/>
                  <a:gd name="connsiteX5" fmla="*/ 234014 w 408131"/>
                  <a:gd name="connsiteY5" fmla="*/ 203933 h 305184"/>
                  <a:gd name="connsiteX6" fmla="*/ 231442 w 408131"/>
                  <a:gd name="connsiteY6" fmla="*/ 175548 h 305184"/>
                  <a:gd name="connsiteX7" fmla="*/ 197819 w 408131"/>
                  <a:gd name="connsiteY7" fmla="*/ 27625 h 305184"/>
                  <a:gd name="connsiteX8" fmla="*/ 154385 w 408131"/>
                  <a:gd name="connsiteY8" fmla="*/ 47627 h 305184"/>
                  <a:gd name="connsiteX9" fmla="*/ 89710 w 408131"/>
                  <a:gd name="connsiteY9" fmla="*/ 149640 h 305184"/>
                  <a:gd name="connsiteX10" fmla="*/ 20654 w 408131"/>
                  <a:gd name="connsiteY10" fmla="*/ 260797 h 305184"/>
                  <a:gd name="connsiteX11" fmla="*/ 4366 w 408131"/>
                  <a:gd name="connsiteY11" fmla="*/ 262511 h 305184"/>
                  <a:gd name="connsiteX12" fmla="*/ 2557 w 408131"/>
                  <a:gd name="connsiteY12" fmla="*/ 246224 h 305184"/>
                  <a:gd name="connsiteX13" fmla="*/ 69327 w 408131"/>
                  <a:gd name="connsiteY13" fmla="*/ 138496 h 305184"/>
                  <a:gd name="connsiteX14" fmla="*/ 136955 w 408131"/>
                  <a:gd name="connsiteY14" fmla="*/ 32101 h 305184"/>
                  <a:gd name="connsiteX15" fmla="*/ 213345 w 408131"/>
                  <a:gd name="connsiteY15" fmla="*/ 10194 h 305184"/>
                  <a:gd name="connsiteX16" fmla="*/ 254683 w 408131"/>
                  <a:gd name="connsiteY16" fmla="*/ 173738 h 305184"/>
                  <a:gd name="connsiteX17" fmla="*/ 257160 w 408131"/>
                  <a:gd name="connsiteY17" fmla="*/ 201170 h 305184"/>
                  <a:gd name="connsiteX18" fmla="*/ 267257 w 408131"/>
                  <a:gd name="connsiteY18" fmla="*/ 240699 h 305184"/>
                  <a:gd name="connsiteX19" fmla="*/ 295165 w 408131"/>
                  <a:gd name="connsiteY19" fmla="*/ 268988 h 305184"/>
                  <a:gd name="connsiteX20" fmla="*/ 353743 w 408131"/>
                  <a:gd name="connsiteY20" fmla="*/ 284704 h 305184"/>
                  <a:gd name="connsiteX21" fmla="*/ 408131 w 408131"/>
                  <a:gd name="connsiteY21" fmla="*/ 285943 h 305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8131" h="305184">
                    <a:moveTo>
                      <a:pt x="408131" y="285847"/>
                    </a:moveTo>
                    <a:cubicBezTo>
                      <a:pt x="407274" y="287086"/>
                      <a:pt x="406322" y="288133"/>
                      <a:pt x="405083" y="288991"/>
                    </a:cubicBezTo>
                    <a:cubicBezTo>
                      <a:pt x="389272" y="300230"/>
                      <a:pt x="367078" y="305278"/>
                      <a:pt x="345076" y="305183"/>
                    </a:cubicBezTo>
                    <a:cubicBezTo>
                      <a:pt x="322121" y="304993"/>
                      <a:pt x="298594" y="299087"/>
                      <a:pt x="282401" y="288419"/>
                    </a:cubicBezTo>
                    <a:cubicBezTo>
                      <a:pt x="264875" y="276989"/>
                      <a:pt x="253922" y="265274"/>
                      <a:pt x="246587" y="251367"/>
                    </a:cubicBezTo>
                    <a:cubicBezTo>
                      <a:pt x="239443" y="237746"/>
                      <a:pt x="236205" y="222697"/>
                      <a:pt x="234014" y="203933"/>
                    </a:cubicBezTo>
                    <a:cubicBezTo>
                      <a:pt x="233157" y="196884"/>
                      <a:pt x="232300" y="187073"/>
                      <a:pt x="231442" y="175548"/>
                    </a:cubicBezTo>
                    <a:cubicBezTo>
                      <a:pt x="227632" y="127637"/>
                      <a:pt x="221346" y="48485"/>
                      <a:pt x="197819" y="27625"/>
                    </a:cubicBezTo>
                    <a:cubicBezTo>
                      <a:pt x="189247" y="20005"/>
                      <a:pt x="175626" y="23719"/>
                      <a:pt x="154385" y="47627"/>
                    </a:cubicBezTo>
                    <a:cubicBezTo>
                      <a:pt x="130668" y="74202"/>
                      <a:pt x="110665" y="111254"/>
                      <a:pt x="89710" y="149640"/>
                    </a:cubicBezTo>
                    <a:cubicBezTo>
                      <a:pt x="69041" y="187740"/>
                      <a:pt x="47515" y="227268"/>
                      <a:pt x="20654" y="260797"/>
                    </a:cubicBezTo>
                    <a:cubicBezTo>
                      <a:pt x="16654" y="265750"/>
                      <a:pt x="9319" y="266607"/>
                      <a:pt x="4366" y="262511"/>
                    </a:cubicBezTo>
                    <a:cubicBezTo>
                      <a:pt x="-682" y="258511"/>
                      <a:pt x="-1444" y="251176"/>
                      <a:pt x="2557" y="246224"/>
                    </a:cubicBezTo>
                    <a:cubicBezTo>
                      <a:pt x="28274" y="214219"/>
                      <a:pt x="49134" y="175738"/>
                      <a:pt x="69327" y="138496"/>
                    </a:cubicBezTo>
                    <a:cubicBezTo>
                      <a:pt x="90949" y="98776"/>
                      <a:pt x="111618" y="60581"/>
                      <a:pt x="136955" y="32101"/>
                    </a:cubicBezTo>
                    <a:cubicBezTo>
                      <a:pt x="169530" y="-4570"/>
                      <a:pt x="194295" y="-6760"/>
                      <a:pt x="213345" y="10194"/>
                    </a:cubicBezTo>
                    <a:cubicBezTo>
                      <a:pt x="243825" y="37245"/>
                      <a:pt x="250588" y="122303"/>
                      <a:pt x="254683" y="173738"/>
                    </a:cubicBezTo>
                    <a:cubicBezTo>
                      <a:pt x="255636" y="184883"/>
                      <a:pt x="256398" y="194408"/>
                      <a:pt x="257160" y="201170"/>
                    </a:cubicBezTo>
                    <a:cubicBezTo>
                      <a:pt x="259160" y="217458"/>
                      <a:pt x="261732" y="230126"/>
                      <a:pt x="267257" y="240699"/>
                    </a:cubicBezTo>
                    <a:cubicBezTo>
                      <a:pt x="272591" y="250891"/>
                      <a:pt x="281163" y="259844"/>
                      <a:pt x="295165" y="268988"/>
                    </a:cubicBezTo>
                    <a:cubicBezTo>
                      <a:pt x="303547" y="274513"/>
                      <a:pt x="341361" y="284418"/>
                      <a:pt x="353743" y="284704"/>
                    </a:cubicBezTo>
                    <a:lnTo>
                      <a:pt x="408131" y="285943"/>
                    </a:lnTo>
                    <a:close/>
                  </a:path>
                </a:pathLst>
              </a:custGeom>
              <a:solidFill>
                <a:srgbClr val="61A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71" name="任意多边形: 形状 70" descr="b5d09ba1-25b0-4854-b4e7-16d9a54bea2c"/>
              <p:cNvSpPr/>
              <p:nvPr/>
            </p:nvSpPr>
            <p:spPr>
              <a:xfrm>
                <a:off x="11458724" y="2073549"/>
                <a:ext cx="346125" cy="314263"/>
              </a:xfrm>
              <a:custGeom>
                <a:avLst/>
                <a:gdLst>
                  <a:gd name="connsiteX0" fmla="*/ 37909 w 268128"/>
                  <a:gd name="connsiteY0" fmla="*/ 23146 h 240254"/>
                  <a:gd name="connsiteX1" fmla="*/ 46006 w 268128"/>
                  <a:gd name="connsiteY1" fmla="*/ 60389 h 240254"/>
                  <a:gd name="connsiteX2" fmla="*/ 48577 w 268128"/>
                  <a:gd name="connsiteY2" fmla="*/ 88773 h 240254"/>
                  <a:gd name="connsiteX3" fmla="*/ 82201 w 268128"/>
                  <a:gd name="connsiteY3" fmla="*/ 236696 h 240254"/>
                  <a:gd name="connsiteX4" fmla="*/ 125635 w 268128"/>
                  <a:gd name="connsiteY4" fmla="*/ 216694 h 240254"/>
                  <a:gd name="connsiteX5" fmla="*/ 190214 w 268128"/>
                  <a:gd name="connsiteY5" fmla="*/ 114681 h 240254"/>
                  <a:gd name="connsiteX6" fmla="*/ 244602 w 268128"/>
                  <a:gd name="connsiteY6" fmla="*/ 23146 h 240254"/>
                  <a:gd name="connsiteX7" fmla="*/ 268128 w 268128"/>
                  <a:gd name="connsiteY7" fmla="*/ 23146 h 240254"/>
                  <a:gd name="connsiteX8" fmla="*/ 268128 w 268128"/>
                  <a:gd name="connsiteY8" fmla="*/ 0 h 240254"/>
                  <a:gd name="connsiteX9" fmla="*/ 0 w 268128"/>
                  <a:gd name="connsiteY9" fmla="*/ 0 h 240254"/>
                  <a:gd name="connsiteX10" fmla="*/ 0 w 268128"/>
                  <a:gd name="connsiteY10" fmla="*/ 23146 h 240254"/>
                  <a:gd name="connsiteX11" fmla="*/ 37909 w 268128"/>
                  <a:gd name="connsiteY11" fmla="*/ 23146 h 240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8128" h="240254">
                    <a:moveTo>
                      <a:pt x="37909" y="23146"/>
                    </a:moveTo>
                    <a:cubicBezTo>
                      <a:pt x="42005" y="34100"/>
                      <a:pt x="44291" y="46196"/>
                      <a:pt x="46006" y="60389"/>
                    </a:cubicBezTo>
                    <a:cubicBezTo>
                      <a:pt x="46863" y="67437"/>
                      <a:pt x="47625" y="77248"/>
                      <a:pt x="48577" y="88773"/>
                    </a:cubicBezTo>
                    <a:cubicBezTo>
                      <a:pt x="52388" y="136684"/>
                      <a:pt x="58674" y="215837"/>
                      <a:pt x="82201" y="236696"/>
                    </a:cubicBezTo>
                    <a:cubicBezTo>
                      <a:pt x="90773" y="244316"/>
                      <a:pt x="104394" y="240602"/>
                      <a:pt x="125635" y="216694"/>
                    </a:cubicBezTo>
                    <a:cubicBezTo>
                      <a:pt x="149257" y="190119"/>
                      <a:pt x="169354" y="153067"/>
                      <a:pt x="190214" y="114681"/>
                    </a:cubicBezTo>
                    <a:cubicBezTo>
                      <a:pt x="206978" y="83820"/>
                      <a:pt x="224314" y="51911"/>
                      <a:pt x="244602" y="23146"/>
                    </a:cubicBezTo>
                    <a:lnTo>
                      <a:pt x="268128" y="23146"/>
                    </a:lnTo>
                    <a:lnTo>
                      <a:pt x="268128" y="0"/>
                    </a:lnTo>
                    <a:lnTo>
                      <a:pt x="0" y="0"/>
                    </a:lnTo>
                    <a:lnTo>
                      <a:pt x="0" y="23146"/>
                    </a:lnTo>
                    <a:lnTo>
                      <a:pt x="37909" y="23146"/>
                    </a:lnTo>
                    <a:close/>
                  </a:path>
                </a:pathLst>
              </a:custGeom>
              <a:solidFill>
                <a:srgbClr val="A4D0F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72" name="任意多边形: 形状 71" descr="b2ec8826-a18a-496a-b03c-afec70728a2e"/>
              <p:cNvSpPr/>
              <p:nvPr/>
            </p:nvSpPr>
            <p:spPr>
              <a:xfrm>
                <a:off x="8925667" y="2038789"/>
                <a:ext cx="2373577" cy="3401962"/>
              </a:xfrm>
              <a:custGeom>
                <a:avLst/>
                <a:gdLst>
                  <a:gd name="connsiteX0" fmla="*/ 1724216 w 1838705"/>
                  <a:gd name="connsiteY0" fmla="*/ 2600802 h 2600801"/>
                  <a:gd name="connsiteX1" fmla="*/ 0 w 1838705"/>
                  <a:gd name="connsiteY1" fmla="*/ 2600802 h 2600801"/>
                  <a:gd name="connsiteX2" fmla="*/ 0 w 1838705"/>
                  <a:gd name="connsiteY2" fmla="*/ 150209 h 2600801"/>
                  <a:gd name="connsiteX3" fmla="*/ 150209 w 1838705"/>
                  <a:gd name="connsiteY3" fmla="*/ 0 h 2600801"/>
                  <a:gd name="connsiteX4" fmla="*/ 1838706 w 1838705"/>
                  <a:gd name="connsiteY4" fmla="*/ 0 h 2600801"/>
                  <a:gd name="connsiteX5" fmla="*/ 1838706 w 1838705"/>
                  <a:gd name="connsiteY5" fmla="*/ 16002 h 2600801"/>
                  <a:gd name="connsiteX6" fmla="*/ 1724311 w 1838705"/>
                  <a:gd name="connsiteY6" fmla="*/ 190690 h 2600801"/>
                  <a:gd name="connsiteX7" fmla="*/ 1724311 w 1838705"/>
                  <a:gd name="connsiteY7" fmla="*/ 2600802 h 2600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38705" h="2600801">
                    <a:moveTo>
                      <a:pt x="1724216" y="2600802"/>
                    </a:moveTo>
                    <a:lnTo>
                      <a:pt x="0" y="2600802"/>
                    </a:lnTo>
                    <a:lnTo>
                      <a:pt x="0" y="150209"/>
                    </a:lnTo>
                    <a:cubicBezTo>
                      <a:pt x="0" y="67628"/>
                      <a:pt x="67628" y="0"/>
                      <a:pt x="150209" y="0"/>
                    </a:cubicBezTo>
                    <a:lnTo>
                      <a:pt x="1838706" y="0"/>
                    </a:lnTo>
                    <a:lnTo>
                      <a:pt x="1838706" y="16002"/>
                    </a:lnTo>
                    <a:cubicBezTo>
                      <a:pt x="1771459" y="45529"/>
                      <a:pt x="1724311" y="112871"/>
                      <a:pt x="1724311" y="190690"/>
                    </a:cubicBezTo>
                    <a:lnTo>
                      <a:pt x="1724311" y="2600802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73" name="任意多边形: 形状 72" descr="d1603ba0-005d-4192-9f52-3e660511200d"/>
              <p:cNvSpPr/>
              <p:nvPr/>
            </p:nvSpPr>
            <p:spPr>
              <a:xfrm>
                <a:off x="8912388" y="2020349"/>
                <a:ext cx="2450550" cy="3433731"/>
              </a:xfrm>
              <a:custGeom>
                <a:avLst/>
                <a:gdLst>
                  <a:gd name="connsiteX0" fmla="*/ 1734503 w 1898332"/>
                  <a:gd name="connsiteY0" fmla="*/ 2625090 h 2625089"/>
                  <a:gd name="connsiteX1" fmla="*/ 0 w 1898332"/>
                  <a:gd name="connsiteY1" fmla="*/ 2625090 h 2625089"/>
                  <a:gd name="connsiteX2" fmla="*/ 0 w 1898332"/>
                  <a:gd name="connsiteY2" fmla="*/ 164306 h 2625089"/>
                  <a:gd name="connsiteX3" fmla="*/ 47149 w 1898332"/>
                  <a:gd name="connsiteY3" fmla="*/ 50959 h 2625089"/>
                  <a:gd name="connsiteX4" fmla="*/ 160496 w 1898332"/>
                  <a:gd name="connsiteY4" fmla="*/ 3810 h 2625089"/>
                  <a:gd name="connsiteX5" fmla="*/ 1848993 w 1898332"/>
                  <a:gd name="connsiteY5" fmla="*/ 3810 h 2625089"/>
                  <a:gd name="connsiteX6" fmla="*/ 1898332 w 1898332"/>
                  <a:gd name="connsiteY6" fmla="*/ 0 h 2625089"/>
                  <a:gd name="connsiteX7" fmla="*/ 1859280 w 1898332"/>
                  <a:gd name="connsiteY7" fmla="*/ 14002 h 2625089"/>
                  <a:gd name="connsiteX8" fmla="*/ 1859280 w 1898332"/>
                  <a:gd name="connsiteY8" fmla="*/ 36671 h 2625089"/>
                  <a:gd name="connsiteX9" fmla="*/ 1774222 w 1898332"/>
                  <a:gd name="connsiteY9" fmla="*/ 106299 h 2625089"/>
                  <a:gd name="connsiteX10" fmla="*/ 1744885 w 1898332"/>
                  <a:gd name="connsiteY10" fmla="*/ 204692 h 2625089"/>
                  <a:gd name="connsiteX11" fmla="*/ 1744885 w 1898332"/>
                  <a:gd name="connsiteY11" fmla="*/ 2625090 h 2625089"/>
                  <a:gd name="connsiteX12" fmla="*/ 1734598 w 1898332"/>
                  <a:gd name="connsiteY12" fmla="*/ 2625090 h 2625089"/>
                  <a:gd name="connsiteX13" fmla="*/ 20574 w 1898332"/>
                  <a:gd name="connsiteY13" fmla="*/ 2604516 h 2625089"/>
                  <a:gd name="connsiteX14" fmla="*/ 1724216 w 1898332"/>
                  <a:gd name="connsiteY14" fmla="*/ 2604516 h 2625089"/>
                  <a:gd name="connsiteX15" fmla="*/ 1724216 w 1898332"/>
                  <a:gd name="connsiteY15" fmla="*/ 204692 h 2625089"/>
                  <a:gd name="connsiteX16" fmla="*/ 1756982 w 1898332"/>
                  <a:gd name="connsiteY16" fmla="*/ 95155 h 2625089"/>
                  <a:gd name="connsiteX17" fmla="*/ 1836991 w 1898332"/>
                  <a:gd name="connsiteY17" fmla="*/ 24289 h 2625089"/>
                  <a:gd name="connsiteX18" fmla="*/ 160401 w 1898332"/>
                  <a:gd name="connsiteY18" fmla="*/ 24289 h 2625089"/>
                  <a:gd name="connsiteX19" fmla="*/ 61532 w 1898332"/>
                  <a:gd name="connsiteY19" fmla="*/ 65437 h 2625089"/>
                  <a:gd name="connsiteX20" fmla="*/ 20479 w 1898332"/>
                  <a:gd name="connsiteY20" fmla="*/ 164306 h 2625089"/>
                  <a:gd name="connsiteX21" fmla="*/ 20479 w 1898332"/>
                  <a:gd name="connsiteY21" fmla="*/ 2604611 h 2625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98332" h="2625089">
                    <a:moveTo>
                      <a:pt x="1734503" y="2625090"/>
                    </a:moveTo>
                    <a:lnTo>
                      <a:pt x="0" y="2625090"/>
                    </a:lnTo>
                    <a:lnTo>
                      <a:pt x="0" y="164306"/>
                    </a:lnTo>
                    <a:cubicBezTo>
                      <a:pt x="0" y="120205"/>
                      <a:pt x="18098" y="80105"/>
                      <a:pt x="47149" y="50959"/>
                    </a:cubicBezTo>
                    <a:cubicBezTo>
                      <a:pt x="76200" y="21907"/>
                      <a:pt x="116396" y="3810"/>
                      <a:pt x="160496" y="3810"/>
                    </a:cubicBezTo>
                    <a:lnTo>
                      <a:pt x="1848993" y="3810"/>
                    </a:lnTo>
                    <a:lnTo>
                      <a:pt x="1898332" y="0"/>
                    </a:lnTo>
                    <a:lnTo>
                      <a:pt x="1859280" y="14002"/>
                    </a:lnTo>
                    <a:lnTo>
                      <a:pt x="1859280" y="36671"/>
                    </a:lnTo>
                    <a:cubicBezTo>
                      <a:pt x="1823181" y="52578"/>
                      <a:pt x="1796034" y="72866"/>
                      <a:pt x="1774222" y="106299"/>
                    </a:cubicBezTo>
                    <a:cubicBezTo>
                      <a:pt x="1755743" y="134588"/>
                      <a:pt x="1744885" y="168497"/>
                      <a:pt x="1744885" y="204692"/>
                    </a:cubicBezTo>
                    <a:lnTo>
                      <a:pt x="1744885" y="2625090"/>
                    </a:lnTo>
                    <a:lnTo>
                      <a:pt x="1734598" y="2625090"/>
                    </a:lnTo>
                    <a:close/>
                    <a:moveTo>
                      <a:pt x="20574" y="2604516"/>
                    </a:moveTo>
                    <a:lnTo>
                      <a:pt x="1724216" y="2604516"/>
                    </a:lnTo>
                    <a:lnTo>
                      <a:pt x="1724216" y="204692"/>
                    </a:lnTo>
                    <a:cubicBezTo>
                      <a:pt x="1724216" y="164402"/>
                      <a:pt x="1736313" y="126682"/>
                      <a:pt x="1756982" y="95155"/>
                    </a:cubicBezTo>
                    <a:cubicBezTo>
                      <a:pt x="1776794" y="64961"/>
                      <a:pt x="1804416" y="40386"/>
                      <a:pt x="1836991" y="24289"/>
                    </a:cubicBezTo>
                    <a:lnTo>
                      <a:pt x="160401" y="24289"/>
                    </a:lnTo>
                    <a:cubicBezTo>
                      <a:pt x="121920" y="24289"/>
                      <a:pt x="86963" y="40100"/>
                      <a:pt x="61532" y="65437"/>
                    </a:cubicBezTo>
                    <a:cubicBezTo>
                      <a:pt x="36195" y="90773"/>
                      <a:pt x="20479" y="125825"/>
                      <a:pt x="20479" y="164306"/>
                    </a:cubicBezTo>
                    <a:lnTo>
                      <a:pt x="20479" y="2604611"/>
                    </a:lnTo>
                    <a:close/>
                  </a:path>
                </a:pathLst>
              </a:custGeom>
              <a:solidFill>
                <a:srgbClr val="61A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74" name="任意多边形: 形状 73" descr="d67796b6-4622-462e-a27b-4e127cf432df"/>
              <p:cNvSpPr/>
              <p:nvPr/>
            </p:nvSpPr>
            <p:spPr>
              <a:xfrm>
                <a:off x="11290824" y="2019974"/>
                <a:ext cx="529375" cy="399194"/>
              </a:xfrm>
              <a:custGeom>
                <a:avLst/>
                <a:gdLst>
                  <a:gd name="connsiteX0" fmla="*/ 18335 w 410083"/>
                  <a:gd name="connsiteY0" fmla="*/ 35149 h 305184"/>
                  <a:gd name="connsiteX1" fmla="*/ 2143 w 410083"/>
                  <a:gd name="connsiteY1" fmla="*/ 32386 h 305184"/>
                  <a:gd name="connsiteX2" fmla="*/ 4905 w 410083"/>
                  <a:gd name="connsiteY2" fmla="*/ 16194 h 305184"/>
                  <a:gd name="connsiteX3" fmla="*/ 64912 w 410083"/>
                  <a:gd name="connsiteY3" fmla="*/ 1 h 305184"/>
                  <a:gd name="connsiteX4" fmla="*/ 127587 w 410083"/>
                  <a:gd name="connsiteY4" fmla="*/ 16765 h 305184"/>
                  <a:gd name="connsiteX5" fmla="*/ 163401 w 410083"/>
                  <a:gd name="connsiteY5" fmla="*/ 53818 h 305184"/>
                  <a:gd name="connsiteX6" fmla="*/ 176069 w 410083"/>
                  <a:gd name="connsiteY6" fmla="*/ 101252 h 305184"/>
                  <a:gd name="connsiteX7" fmla="*/ 178641 w 410083"/>
                  <a:gd name="connsiteY7" fmla="*/ 129637 h 305184"/>
                  <a:gd name="connsiteX8" fmla="*/ 212264 w 410083"/>
                  <a:gd name="connsiteY8" fmla="*/ 277560 h 305184"/>
                  <a:gd name="connsiteX9" fmla="*/ 255698 w 410083"/>
                  <a:gd name="connsiteY9" fmla="*/ 257557 h 305184"/>
                  <a:gd name="connsiteX10" fmla="*/ 320277 w 410083"/>
                  <a:gd name="connsiteY10" fmla="*/ 155544 h 305184"/>
                  <a:gd name="connsiteX11" fmla="*/ 389334 w 410083"/>
                  <a:gd name="connsiteY11" fmla="*/ 44388 h 305184"/>
                  <a:gd name="connsiteX12" fmla="*/ 405717 w 410083"/>
                  <a:gd name="connsiteY12" fmla="*/ 42578 h 305184"/>
                  <a:gd name="connsiteX13" fmla="*/ 407527 w 410083"/>
                  <a:gd name="connsiteY13" fmla="*/ 58961 h 305184"/>
                  <a:gd name="connsiteX14" fmla="*/ 340756 w 410083"/>
                  <a:gd name="connsiteY14" fmla="*/ 166689 h 305184"/>
                  <a:gd name="connsiteX15" fmla="*/ 273129 w 410083"/>
                  <a:gd name="connsiteY15" fmla="*/ 273083 h 305184"/>
                  <a:gd name="connsiteX16" fmla="*/ 196834 w 410083"/>
                  <a:gd name="connsiteY16" fmla="*/ 294991 h 305184"/>
                  <a:gd name="connsiteX17" fmla="*/ 155400 w 410083"/>
                  <a:gd name="connsiteY17" fmla="*/ 131446 h 305184"/>
                  <a:gd name="connsiteX18" fmla="*/ 153018 w 410083"/>
                  <a:gd name="connsiteY18" fmla="*/ 104014 h 305184"/>
                  <a:gd name="connsiteX19" fmla="*/ 142827 w 410083"/>
                  <a:gd name="connsiteY19" fmla="*/ 64485 h 305184"/>
                  <a:gd name="connsiteX20" fmla="*/ 114918 w 410083"/>
                  <a:gd name="connsiteY20" fmla="*/ 36196 h 305184"/>
                  <a:gd name="connsiteX21" fmla="*/ 64722 w 410083"/>
                  <a:gd name="connsiteY21" fmla="*/ 23147 h 305184"/>
                  <a:gd name="connsiteX22" fmla="*/ 18430 w 410083"/>
                  <a:gd name="connsiteY22" fmla="*/ 34958 h 305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083" h="305184">
                    <a:moveTo>
                      <a:pt x="18335" y="35149"/>
                    </a:moveTo>
                    <a:cubicBezTo>
                      <a:pt x="13096" y="38863"/>
                      <a:pt x="5857" y="37625"/>
                      <a:pt x="2143" y="32386"/>
                    </a:cubicBezTo>
                    <a:cubicBezTo>
                      <a:pt x="-1572" y="27148"/>
                      <a:pt x="-334" y="19909"/>
                      <a:pt x="4905" y="16194"/>
                    </a:cubicBezTo>
                    <a:cubicBezTo>
                      <a:pt x="20716" y="4954"/>
                      <a:pt x="42910" y="-94"/>
                      <a:pt x="64912" y="1"/>
                    </a:cubicBezTo>
                    <a:cubicBezTo>
                      <a:pt x="87868" y="192"/>
                      <a:pt x="111394" y="6193"/>
                      <a:pt x="127587" y="16765"/>
                    </a:cubicBezTo>
                    <a:cubicBezTo>
                      <a:pt x="145113" y="28195"/>
                      <a:pt x="156067" y="39911"/>
                      <a:pt x="163401" y="53818"/>
                    </a:cubicBezTo>
                    <a:cubicBezTo>
                      <a:pt x="170545" y="67438"/>
                      <a:pt x="173783" y="82488"/>
                      <a:pt x="176069" y="101252"/>
                    </a:cubicBezTo>
                    <a:cubicBezTo>
                      <a:pt x="176926" y="108301"/>
                      <a:pt x="177688" y="118111"/>
                      <a:pt x="178641" y="129637"/>
                    </a:cubicBezTo>
                    <a:cubicBezTo>
                      <a:pt x="182451" y="177547"/>
                      <a:pt x="188737" y="256700"/>
                      <a:pt x="212264" y="277560"/>
                    </a:cubicBezTo>
                    <a:cubicBezTo>
                      <a:pt x="220836" y="285180"/>
                      <a:pt x="234457" y="281465"/>
                      <a:pt x="255698" y="257557"/>
                    </a:cubicBezTo>
                    <a:cubicBezTo>
                      <a:pt x="279320" y="230983"/>
                      <a:pt x="299418" y="193930"/>
                      <a:pt x="320277" y="155544"/>
                    </a:cubicBezTo>
                    <a:cubicBezTo>
                      <a:pt x="340947" y="117444"/>
                      <a:pt x="362473" y="77916"/>
                      <a:pt x="389334" y="44388"/>
                    </a:cubicBezTo>
                    <a:cubicBezTo>
                      <a:pt x="393335" y="39340"/>
                      <a:pt x="400668" y="38577"/>
                      <a:pt x="405717" y="42578"/>
                    </a:cubicBezTo>
                    <a:cubicBezTo>
                      <a:pt x="410765" y="46579"/>
                      <a:pt x="411527" y="53913"/>
                      <a:pt x="407527" y="58961"/>
                    </a:cubicBezTo>
                    <a:cubicBezTo>
                      <a:pt x="381809" y="90965"/>
                      <a:pt x="360949" y="129541"/>
                      <a:pt x="340756" y="166689"/>
                    </a:cubicBezTo>
                    <a:cubicBezTo>
                      <a:pt x="319135" y="206408"/>
                      <a:pt x="298465" y="244603"/>
                      <a:pt x="273129" y="273083"/>
                    </a:cubicBezTo>
                    <a:cubicBezTo>
                      <a:pt x="240553" y="309754"/>
                      <a:pt x="215788" y="311945"/>
                      <a:pt x="196834" y="294991"/>
                    </a:cubicBezTo>
                    <a:cubicBezTo>
                      <a:pt x="166354" y="267940"/>
                      <a:pt x="159591" y="182881"/>
                      <a:pt x="155400" y="131446"/>
                    </a:cubicBezTo>
                    <a:cubicBezTo>
                      <a:pt x="154543" y="120302"/>
                      <a:pt x="153781" y="110777"/>
                      <a:pt x="153018" y="104014"/>
                    </a:cubicBezTo>
                    <a:cubicBezTo>
                      <a:pt x="151019" y="87726"/>
                      <a:pt x="148351" y="75058"/>
                      <a:pt x="142827" y="64485"/>
                    </a:cubicBezTo>
                    <a:cubicBezTo>
                      <a:pt x="137493" y="54294"/>
                      <a:pt x="128921" y="45340"/>
                      <a:pt x="114918" y="36196"/>
                    </a:cubicBezTo>
                    <a:cubicBezTo>
                      <a:pt x="102251" y="27910"/>
                      <a:pt x="83486" y="23338"/>
                      <a:pt x="64722" y="23147"/>
                    </a:cubicBezTo>
                    <a:cubicBezTo>
                      <a:pt x="47291" y="23052"/>
                      <a:pt x="30051" y="26767"/>
                      <a:pt x="18430" y="34958"/>
                    </a:cubicBezTo>
                    <a:close/>
                  </a:path>
                </a:pathLst>
              </a:custGeom>
              <a:solidFill>
                <a:srgbClr val="61A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75" name="任意多边形: 形状 74" descr="a3336461-f818-4b5d-b60f-2fd78517cb6b"/>
              <p:cNvSpPr/>
              <p:nvPr/>
            </p:nvSpPr>
            <p:spPr>
              <a:xfrm>
                <a:off x="11164731" y="2050499"/>
                <a:ext cx="388424" cy="361938"/>
              </a:xfrm>
              <a:custGeom>
                <a:avLst/>
                <a:gdLst>
                  <a:gd name="connsiteX0" fmla="*/ 252984 w 300895"/>
                  <a:gd name="connsiteY0" fmla="*/ 108301 h 276702"/>
                  <a:gd name="connsiteX1" fmla="*/ 250603 w 300895"/>
                  <a:gd name="connsiteY1" fmla="*/ 80869 h 276702"/>
                  <a:gd name="connsiteX2" fmla="*/ 240411 w 300895"/>
                  <a:gd name="connsiteY2" fmla="*/ 41340 h 276702"/>
                  <a:gd name="connsiteX3" fmla="*/ 234029 w 300895"/>
                  <a:gd name="connsiteY3" fmla="*/ 31720 h 276702"/>
                  <a:gd name="connsiteX4" fmla="*/ 212503 w 300895"/>
                  <a:gd name="connsiteY4" fmla="*/ 13051 h 276702"/>
                  <a:gd name="connsiteX5" fmla="*/ 162306 w 300895"/>
                  <a:gd name="connsiteY5" fmla="*/ 2 h 276702"/>
                  <a:gd name="connsiteX6" fmla="*/ 116014 w 300895"/>
                  <a:gd name="connsiteY6" fmla="*/ 11813 h 276702"/>
                  <a:gd name="connsiteX7" fmla="*/ 114395 w 300895"/>
                  <a:gd name="connsiteY7" fmla="*/ 12860 h 276702"/>
                  <a:gd name="connsiteX8" fmla="*/ 113157 w 300895"/>
                  <a:gd name="connsiteY8" fmla="*/ 13527 h 276702"/>
                  <a:gd name="connsiteX9" fmla="*/ 108204 w 300895"/>
                  <a:gd name="connsiteY9" fmla="*/ 16385 h 276702"/>
                  <a:gd name="connsiteX10" fmla="*/ 29337 w 300895"/>
                  <a:gd name="connsiteY10" fmla="*/ 83250 h 276702"/>
                  <a:gd name="connsiteX11" fmla="*/ 0 w 300895"/>
                  <a:gd name="connsiteY11" fmla="*/ 181643 h 276702"/>
                  <a:gd name="connsiteX12" fmla="*/ 0 w 300895"/>
                  <a:gd name="connsiteY12" fmla="*/ 268416 h 276702"/>
                  <a:gd name="connsiteX13" fmla="*/ 300895 w 300895"/>
                  <a:gd name="connsiteY13" fmla="*/ 276703 h 276702"/>
                  <a:gd name="connsiteX14" fmla="*/ 294418 w 300895"/>
                  <a:gd name="connsiteY14" fmla="*/ 271845 h 276702"/>
                  <a:gd name="connsiteX15" fmla="*/ 252984 w 300895"/>
                  <a:gd name="connsiteY15" fmla="*/ 108301 h 27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0895" h="276702">
                    <a:moveTo>
                      <a:pt x="252984" y="108301"/>
                    </a:moveTo>
                    <a:cubicBezTo>
                      <a:pt x="252127" y="97157"/>
                      <a:pt x="251365" y="87632"/>
                      <a:pt x="250603" y="80869"/>
                    </a:cubicBezTo>
                    <a:cubicBezTo>
                      <a:pt x="248603" y="64581"/>
                      <a:pt x="245936" y="51913"/>
                      <a:pt x="240411" y="41340"/>
                    </a:cubicBezTo>
                    <a:cubicBezTo>
                      <a:pt x="238696" y="38006"/>
                      <a:pt x="236601" y="34768"/>
                      <a:pt x="234029" y="31720"/>
                    </a:cubicBezTo>
                    <a:cubicBezTo>
                      <a:pt x="228886" y="25338"/>
                      <a:pt x="221933" y="19242"/>
                      <a:pt x="212503" y="13051"/>
                    </a:cubicBezTo>
                    <a:cubicBezTo>
                      <a:pt x="199835" y="4764"/>
                      <a:pt x="181070" y="192"/>
                      <a:pt x="162306" y="2"/>
                    </a:cubicBezTo>
                    <a:cubicBezTo>
                      <a:pt x="144875" y="-94"/>
                      <a:pt x="127635" y="3621"/>
                      <a:pt x="116014" y="11813"/>
                    </a:cubicBezTo>
                    <a:cubicBezTo>
                      <a:pt x="115538" y="12194"/>
                      <a:pt x="114967" y="12575"/>
                      <a:pt x="114395" y="12860"/>
                    </a:cubicBezTo>
                    <a:lnTo>
                      <a:pt x="113157" y="13527"/>
                    </a:lnTo>
                    <a:lnTo>
                      <a:pt x="108204" y="16385"/>
                    </a:lnTo>
                    <a:cubicBezTo>
                      <a:pt x="75915" y="30577"/>
                      <a:pt x="48483" y="54104"/>
                      <a:pt x="29337" y="83250"/>
                    </a:cubicBezTo>
                    <a:cubicBezTo>
                      <a:pt x="10859" y="111539"/>
                      <a:pt x="0" y="145448"/>
                      <a:pt x="0" y="181643"/>
                    </a:cubicBezTo>
                    <a:lnTo>
                      <a:pt x="0" y="268416"/>
                    </a:lnTo>
                    <a:cubicBezTo>
                      <a:pt x="87154" y="269750"/>
                      <a:pt x="187452" y="272512"/>
                      <a:pt x="300895" y="276703"/>
                    </a:cubicBezTo>
                    <a:cubicBezTo>
                      <a:pt x="298704" y="275370"/>
                      <a:pt x="296513" y="273655"/>
                      <a:pt x="294418" y="271845"/>
                    </a:cubicBezTo>
                    <a:cubicBezTo>
                      <a:pt x="263938" y="244794"/>
                      <a:pt x="257175" y="159736"/>
                      <a:pt x="252984" y="108301"/>
                    </a:cubicBezTo>
                    <a:close/>
                  </a:path>
                </a:pathLst>
              </a:custGeom>
              <a:solidFill>
                <a:srgbClr val="DFED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76" name="任意多边形: 形状 75" descr="09619352-ed76-4c16-aedd-3044e29dd8ff"/>
              <p:cNvSpPr/>
              <p:nvPr/>
            </p:nvSpPr>
            <p:spPr>
              <a:xfrm>
                <a:off x="8695982" y="2701240"/>
                <a:ext cx="2469608" cy="3428873"/>
              </a:xfrm>
              <a:custGeom>
                <a:avLst/>
                <a:gdLst>
                  <a:gd name="connsiteX0" fmla="*/ 178594 w 1913096"/>
                  <a:gd name="connsiteY0" fmla="*/ 0 h 2621375"/>
                  <a:gd name="connsiteX1" fmla="*/ 1913096 w 1913096"/>
                  <a:gd name="connsiteY1" fmla="*/ 0 h 2621375"/>
                  <a:gd name="connsiteX2" fmla="*/ 1913096 w 1913096"/>
                  <a:gd name="connsiteY2" fmla="*/ 2460879 h 2621375"/>
                  <a:gd name="connsiteX3" fmla="*/ 1865947 w 1913096"/>
                  <a:gd name="connsiteY3" fmla="*/ 2574226 h 2621375"/>
                  <a:gd name="connsiteX4" fmla="*/ 1752695 w 1913096"/>
                  <a:gd name="connsiteY4" fmla="*/ 2621375 h 2621375"/>
                  <a:gd name="connsiteX5" fmla="*/ 64198 w 1913096"/>
                  <a:gd name="connsiteY5" fmla="*/ 2621375 h 2621375"/>
                  <a:gd name="connsiteX6" fmla="*/ 0 w 1913096"/>
                  <a:gd name="connsiteY6" fmla="*/ 2619280 h 2621375"/>
                  <a:gd name="connsiteX7" fmla="*/ 53912 w 1913096"/>
                  <a:gd name="connsiteY7" fmla="*/ 2611089 h 2621375"/>
                  <a:gd name="connsiteX8" fmla="*/ 53912 w 1913096"/>
                  <a:gd name="connsiteY8" fmla="*/ 2588419 h 2621375"/>
                  <a:gd name="connsiteX9" fmla="*/ 138970 w 1913096"/>
                  <a:gd name="connsiteY9" fmla="*/ 2518791 h 2621375"/>
                  <a:gd name="connsiteX10" fmla="*/ 168307 w 1913096"/>
                  <a:gd name="connsiteY10" fmla="*/ 2420398 h 2621375"/>
                  <a:gd name="connsiteX11" fmla="*/ 168307 w 1913096"/>
                  <a:gd name="connsiteY11" fmla="*/ 95 h 2621375"/>
                  <a:gd name="connsiteX12" fmla="*/ 178594 w 1913096"/>
                  <a:gd name="connsiteY12" fmla="*/ 95 h 2621375"/>
                  <a:gd name="connsiteX13" fmla="*/ 1892618 w 1913096"/>
                  <a:gd name="connsiteY13" fmla="*/ 20479 h 2621375"/>
                  <a:gd name="connsiteX14" fmla="*/ 188881 w 1913096"/>
                  <a:gd name="connsiteY14" fmla="*/ 20479 h 2621375"/>
                  <a:gd name="connsiteX15" fmla="*/ 188881 w 1913096"/>
                  <a:gd name="connsiteY15" fmla="*/ 2420303 h 2621375"/>
                  <a:gd name="connsiteX16" fmla="*/ 156115 w 1913096"/>
                  <a:gd name="connsiteY16" fmla="*/ 2529840 h 2621375"/>
                  <a:gd name="connsiteX17" fmla="*/ 76105 w 1913096"/>
                  <a:gd name="connsiteY17" fmla="*/ 2600706 h 2621375"/>
                  <a:gd name="connsiteX18" fmla="*/ 1752695 w 1913096"/>
                  <a:gd name="connsiteY18" fmla="*/ 2600706 h 2621375"/>
                  <a:gd name="connsiteX19" fmla="*/ 1851470 w 1913096"/>
                  <a:gd name="connsiteY19" fmla="*/ 2559653 h 2621375"/>
                  <a:gd name="connsiteX20" fmla="*/ 1892618 w 1913096"/>
                  <a:gd name="connsiteY20" fmla="*/ 2460784 h 2621375"/>
                  <a:gd name="connsiteX21" fmla="*/ 1892618 w 1913096"/>
                  <a:gd name="connsiteY21" fmla="*/ 20479 h 2621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913096" h="2621375">
                    <a:moveTo>
                      <a:pt x="178594" y="0"/>
                    </a:moveTo>
                    <a:lnTo>
                      <a:pt x="1913096" y="0"/>
                    </a:lnTo>
                    <a:lnTo>
                      <a:pt x="1913096" y="2460879"/>
                    </a:lnTo>
                    <a:cubicBezTo>
                      <a:pt x="1913096" y="2504980"/>
                      <a:pt x="1895094" y="2545080"/>
                      <a:pt x="1865947" y="2574226"/>
                    </a:cubicBezTo>
                    <a:cubicBezTo>
                      <a:pt x="1836896" y="2603278"/>
                      <a:pt x="1796701" y="2621375"/>
                      <a:pt x="1752695" y="2621375"/>
                    </a:cubicBezTo>
                    <a:lnTo>
                      <a:pt x="64198" y="2621375"/>
                    </a:lnTo>
                    <a:lnTo>
                      <a:pt x="0" y="2619280"/>
                    </a:lnTo>
                    <a:lnTo>
                      <a:pt x="53912" y="2611089"/>
                    </a:lnTo>
                    <a:lnTo>
                      <a:pt x="53912" y="2588419"/>
                    </a:lnTo>
                    <a:cubicBezTo>
                      <a:pt x="90011" y="2572512"/>
                      <a:pt x="117157" y="2552224"/>
                      <a:pt x="138970" y="2518791"/>
                    </a:cubicBezTo>
                    <a:cubicBezTo>
                      <a:pt x="157448" y="2490502"/>
                      <a:pt x="168307" y="2456688"/>
                      <a:pt x="168307" y="2420398"/>
                    </a:cubicBezTo>
                    <a:lnTo>
                      <a:pt x="168307" y="95"/>
                    </a:lnTo>
                    <a:lnTo>
                      <a:pt x="178594" y="95"/>
                    </a:lnTo>
                    <a:close/>
                    <a:moveTo>
                      <a:pt x="1892618" y="20479"/>
                    </a:moveTo>
                    <a:lnTo>
                      <a:pt x="188881" y="20479"/>
                    </a:lnTo>
                    <a:lnTo>
                      <a:pt x="188881" y="2420303"/>
                    </a:lnTo>
                    <a:cubicBezTo>
                      <a:pt x="188881" y="2460593"/>
                      <a:pt x="176784" y="2498312"/>
                      <a:pt x="156115" y="2529840"/>
                    </a:cubicBezTo>
                    <a:cubicBezTo>
                      <a:pt x="136398" y="2560034"/>
                      <a:pt x="108680" y="2584609"/>
                      <a:pt x="76105" y="2600706"/>
                    </a:cubicBezTo>
                    <a:lnTo>
                      <a:pt x="1752695" y="2600706"/>
                    </a:lnTo>
                    <a:cubicBezTo>
                      <a:pt x="1791176" y="2600706"/>
                      <a:pt x="1826133" y="2584895"/>
                      <a:pt x="1851470" y="2559653"/>
                    </a:cubicBezTo>
                    <a:cubicBezTo>
                      <a:pt x="1876806" y="2534222"/>
                      <a:pt x="1892618" y="2499265"/>
                      <a:pt x="1892618" y="2460784"/>
                    </a:cubicBezTo>
                    <a:lnTo>
                      <a:pt x="1892618" y="20479"/>
                    </a:lnTo>
                    <a:close/>
                  </a:path>
                </a:pathLst>
              </a:custGeom>
              <a:solidFill>
                <a:srgbClr val="61A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77" name="任意多边形: 形状 76" descr="25d2ce88-6675-432c-987b-5b8fbd6eb938"/>
              <p:cNvSpPr/>
              <p:nvPr/>
            </p:nvSpPr>
            <p:spPr>
              <a:xfrm>
                <a:off x="8411864" y="5758778"/>
                <a:ext cx="2579372" cy="375322"/>
              </a:xfrm>
              <a:custGeom>
                <a:avLst/>
                <a:gdLst>
                  <a:gd name="connsiteX0" fmla="*/ 1895161 w 1998125"/>
                  <a:gd name="connsiteY0" fmla="*/ 234928 h 286934"/>
                  <a:gd name="connsiteX1" fmla="*/ 1877730 w 1998125"/>
                  <a:gd name="connsiteY1" fmla="*/ 197495 h 286934"/>
                  <a:gd name="connsiteX2" fmla="*/ 1874968 w 1998125"/>
                  <a:gd name="connsiteY2" fmla="*/ 166538 h 286934"/>
                  <a:gd name="connsiteX3" fmla="*/ 1839440 w 1998125"/>
                  <a:gd name="connsiteY3" fmla="*/ 5280 h 286934"/>
                  <a:gd name="connsiteX4" fmla="*/ 1782385 w 1998125"/>
                  <a:gd name="connsiteY4" fmla="*/ 21854 h 286934"/>
                  <a:gd name="connsiteX5" fmla="*/ 284674 w 1998125"/>
                  <a:gd name="connsiteY5" fmla="*/ 138249 h 286934"/>
                  <a:gd name="connsiteX6" fmla="*/ 165802 w 1998125"/>
                  <a:gd name="connsiteY6" fmla="*/ 196162 h 286934"/>
                  <a:gd name="connsiteX7" fmla="*/ 140846 w 1998125"/>
                  <a:gd name="connsiteY7" fmla="*/ 207115 h 286934"/>
                  <a:gd name="connsiteX8" fmla="*/ 257527 w 1998125"/>
                  <a:gd name="connsiteY8" fmla="*/ 286935 h 286934"/>
                  <a:gd name="connsiteX9" fmla="*/ 1974409 w 1998125"/>
                  <a:gd name="connsiteY9" fmla="*/ 283220 h 286934"/>
                  <a:gd name="connsiteX10" fmla="*/ 1998126 w 1998125"/>
                  <a:gd name="connsiteY10" fmla="*/ 281887 h 286934"/>
                  <a:gd name="connsiteX11" fmla="*/ 1917068 w 1998125"/>
                  <a:gd name="connsiteY11" fmla="*/ 242167 h 286934"/>
                  <a:gd name="connsiteX12" fmla="*/ 1895256 w 1998125"/>
                  <a:gd name="connsiteY12" fmla="*/ 234833 h 28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8125" h="286934">
                    <a:moveTo>
                      <a:pt x="1895161" y="234928"/>
                    </a:moveTo>
                    <a:cubicBezTo>
                      <a:pt x="1890779" y="223022"/>
                      <a:pt x="1879540" y="213020"/>
                      <a:pt x="1877730" y="197495"/>
                    </a:cubicBezTo>
                    <a:cubicBezTo>
                      <a:pt x="1876778" y="189875"/>
                      <a:pt x="1875920" y="179111"/>
                      <a:pt x="1874968" y="166538"/>
                    </a:cubicBezTo>
                    <a:cubicBezTo>
                      <a:pt x="1870967" y="114246"/>
                      <a:pt x="1864300" y="28045"/>
                      <a:pt x="1839440" y="5280"/>
                    </a:cubicBezTo>
                    <a:cubicBezTo>
                      <a:pt x="1830295" y="-3006"/>
                      <a:pt x="1804959" y="-4245"/>
                      <a:pt x="1782385" y="21854"/>
                    </a:cubicBezTo>
                    <a:cubicBezTo>
                      <a:pt x="1745523" y="43095"/>
                      <a:pt x="-844039" y="65954"/>
                      <a:pt x="284674" y="138249"/>
                    </a:cubicBezTo>
                    <a:cubicBezTo>
                      <a:pt x="267243" y="171111"/>
                      <a:pt x="186566" y="165300"/>
                      <a:pt x="165802" y="196162"/>
                    </a:cubicBezTo>
                    <a:cubicBezTo>
                      <a:pt x="165326" y="196828"/>
                      <a:pt x="141227" y="206448"/>
                      <a:pt x="140846" y="207115"/>
                    </a:cubicBezTo>
                    <a:cubicBezTo>
                      <a:pt x="184661" y="257597"/>
                      <a:pt x="183709" y="260169"/>
                      <a:pt x="257527" y="286935"/>
                    </a:cubicBezTo>
                    <a:lnTo>
                      <a:pt x="1974409" y="283220"/>
                    </a:lnTo>
                    <a:lnTo>
                      <a:pt x="1998126" y="281887"/>
                    </a:lnTo>
                    <a:lnTo>
                      <a:pt x="1917068" y="242167"/>
                    </a:lnTo>
                    <a:lnTo>
                      <a:pt x="1895256" y="234833"/>
                    </a:lnTo>
                    <a:close/>
                  </a:path>
                </a:pathLst>
              </a:custGeom>
              <a:solidFill>
                <a:srgbClr val="A4D0F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78" name="任意多边形: 形状 77" descr="2f62ecc4-035d-4a2f-b74d-bf9a90d2344d"/>
              <p:cNvSpPr/>
              <p:nvPr/>
            </p:nvSpPr>
            <p:spPr>
              <a:xfrm>
                <a:off x="10526845" y="5729301"/>
                <a:ext cx="529375" cy="399199"/>
              </a:xfrm>
              <a:custGeom>
                <a:avLst/>
                <a:gdLst>
                  <a:gd name="connsiteX0" fmla="*/ 391748 w 410083"/>
                  <a:gd name="connsiteY0" fmla="*/ 270036 h 305188"/>
                  <a:gd name="connsiteX1" fmla="*/ 407941 w 410083"/>
                  <a:gd name="connsiteY1" fmla="*/ 272798 h 305188"/>
                  <a:gd name="connsiteX2" fmla="*/ 405179 w 410083"/>
                  <a:gd name="connsiteY2" fmla="*/ 289086 h 305188"/>
                  <a:gd name="connsiteX3" fmla="*/ 345171 w 410083"/>
                  <a:gd name="connsiteY3" fmla="*/ 305183 h 305188"/>
                  <a:gd name="connsiteX4" fmla="*/ 282496 w 410083"/>
                  <a:gd name="connsiteY4" fmla="*/ 288420 h 305188"/>
                  <a:gd name="connsiteX5" fmla="*/ 246682 w 410083"/>
                  <a:gd name="connsiteY5" fmla="*/ 251367 h 305188"/>
                  <a:gd name="connsiteX6" fmla="*/ 234014 w 410083"/>
                  <a:gd name="connsiteY6" fmla="*/ 203932 h 305188"/>
                  <a:gd name="connsiteX7" fmla="*/ 231443 w 410083"/>
                  <a:gd name="connsiteY7" fmla="*/ 175548 h 305188"/>
                  <a:gd name="connsiteX8" fmla="*/ 197914 w 410083"/>
                  <a:gd name="connsiteY8" fmla="*/ 27625 h 305188"/>
                  <a:gd name="connsiteX9" fmla="*/ 154385 w 410083"/>
                  <a:gd name="connsiteY9" fmla="*/ 47627 h 305188"/>
                  <a:gd name="connsiteX10" fmla="*/ 89806 w 410083"/>
                  <a:gd name="connsiteY10" fmla="*/ 149640 h 305188"/>
                  <a:gd name="connsiteX11" fmla="*/ 20750 w 410083"/>
                  <a:gd name="connsiteY11" fmla="*/ 260797 h 305188"/>
                  <a:gd name="connsiteX12" fmla="*/ 4366 w 410083"/>
                  <a:gd name="connsiteY12" fmla="*/ 262607 h 305188"/>
                  <a:gd name="connsiteX13" fmla="*/ 2557 w 410083"/>
                  <a:gd name="connsiteY13" fmla="*/ 246223 h 305188"/>
                  <a:gd name="connsiteX14" fmla="*/ 69327 w 410083"/>
                  <a:gd name="connsiteY14" fmla="*/ 138496 h 305188"/>
                  <a:gd name="connsiteX15" fmla="*/ 136954 w 410083"/>
                  <a:gd name="connsiteY15" fmla="*/ 32101 h 305188"/>
                  <a:gd name="connsiteX16" fmla="*/ 213345 w 410083"/>
                  <a:gd name="connsiteY16" fmla="*/ 10194 h 305188"/>
                  <a:gd name="connsiteX17" fmla="*/ 254778 w 410083"/>
                  <a:gd name="connsiteY17" fmla="*/ 173738 h 305188"/>
                  <a:gd name="connsiteX18" fmla="*/ 257160 w 410083"/>
                  <a:gd name="connsiteY18" fmla="*/ 201170 h 305188"/>
                  <a:gd name="connsiteX19" fmla="*/ 267256 w 410083"/>
                  <a:gd name="connsiteY19" fmla="*/ 240699 h 305188"/>
                  <a:gd name="connsiteX20" fmla="*/ 295260 w 410083"/>
                  <a:gd name="connsiteY20" fmla="*/ 268988 h 305188"/>
                  <a:gd name="connsiteX21" fmla="*/ 345361 w 410083"/>
                  <a:gd name="connsiteY21" fmla="*/ 282037 h 305188"/>
                  <a:gd name="connsiteX22" fmla="*/ 391653 w 410083"/>
                  <a:gd name="connsiteY22" fmla="*/ 270131 h 305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083" h="305188">
                    <a:moveTo>
                      <a:pt x="391748" y="270036"/>
                    </a:moveTo>
                    <a:cubicBezTo>
                      <a:pt x="396987" y="266322"/>
                      <a:pt x="404226" y="267560"/>
                      <a:pt x="407941" y="272798"/>
                    </a:cubicBezTo>
                    <a:cubicBezTo>
                      <a:pt x="411655" y="278037"/>
                      <a:pt x="410417" y="285372"/>
                      <a:pt x="405179" y="289086"/>
                    </a:cubicBezTo>
                    <a:cubicBezTo>
                      <a:pt x="389367" y="300326"/>
                      <a:pt x="367174" y="305374"/>
                      <a:pt x="345171" y="305183"/>
                    </a:cubicBezTo>
                    <a:cubicBezTo>
                      <a:pt x="322120" y="304993"/>
                      <a:pt x="298689" y="299088"/>
                      <a:pt x="282496" y="288420"/>
                    </a:cubicBezTo>
                    <a:cubicBezTo>
                      <a:pt x="264970" y="276989"/>
                      <a:pt x="254017" y="265273"/>
                      <a:pt x="246682" y="251367"/>
                    </a:cubicBezTo>
                    <a:cubicBezTo>
                      <a:pt x="239539" y="237747"/>
                      <a:pt x="236300" y="222697"/>
                      <a:pt x="234014" y="203932"/>
                    </a:cubicBezTo>
                    <a:cubicBezTo>
                      <a:pt x="233157" y="196884"/>
                      <a:pt x="232300" y="187073"/>
                      <a:pt x="231443" y="175548"/>
                    </a:cubicBezTo>
                    <a:cubicBezTo>
                      <a:pt x="227632" y="127638"/>
                      <a:pt x="221346" y="48485"/>
                      <a:pt x="197914" y="27625"/>
                    </a:cubicBezTo>
                    <a:cubicBezTo>
                      <a:pt x="189342" y="20005"/>
                      <a:pt x="175721" y="23719"/>
                      <a:pt x="154385" y="47627"/>
                    </a:cubicBezTo>
                    <a:cubicBezTo>
                      <a:pt x="130763" y="74202"/>
                      <a:pt x="110666" y="111254"/>
                      <a:pt x="89806" y="149640"/>
                    </a:cubicBezTo>
                    <a:cubicBezTo>
                      <a:pt x="69136" y="187740"/>
                      <a:pt x="47610" y="227269"/>
                      <a:pt x="20750" y="260797"/>
                    </a:cubicBezTo>
                    <a:cubicBezTo>
                      <a:pt x="16749" y="265845"/>
                      <a:pt x="9415" y="266607"/>
                      <a:pt x="4366" y="262607"/>
                    </a:cubicBezTo>
                    <a:cubicBezTo>
                      <a:pt x="-682" y="258606"/>
                      <a:pt x="-1444" y="251272"/>
                      <a:pt x="2557" y="246223"/>
                    </a:cubicBezTo>
                    <a:cubicBezTo>
                      <a:pt x="28274" y="214219"/>
                      <a:pt x="49134" y="175643"/>
                      <a:pt x="69327" y="138496"/>
                    </a:cubicBezTo>
                    <a:cubicBezTo>
                      <a:pt x="90949" y="98776"/>
                      <a:pt x="111713" y="60581"/>
                      <a:pt x="136954" y="32101"/>
                    </a:cubicBezTo>
                    <a:cubicBezTo>
                      <a:pt x="169530" y="-4570"/>
                      <a:pt x="194295" y="-6761"/>
                      <a:pt x="213345" y="10194"/>
                    </a:cubicBezTo>
                    <a:cubicBezTo>
                      <a:pt x="243825" y="37245"/>
                      <a:pt x="250587" y="122304"/>
                      <a:pt x="254778" y="173738"/>
                    </a:cubicBezTo>
                    <a:cubicBezTo>
                      <a:pt x="255636" y="184882"/>
                      <a:pt x="256398" y="194407"/>
                      <a:pt x="257160" y="201170"/>
                    </a:cubicBezTo>
                    <a:cubicBezTo>
                      <a:pt x="259160" y="217458"/>
                      <a:pt x="261732" y="230126"/>
                      <a:pt x="267256" y="240699"/>
                    </a:cubicBezTo>
                    <a:cubicBezTo>
                      <a:pt x="272591" y="250891"/>
                      <a:pt x="281163" y="259845"/>
                      <a:pt x="295260" y="268988"/>
                    </a:cubicBezTo>
                    <a:cubicBezTo>
                      <a:pt x="307833" y="277275"/>
                      <a:pt x="326597" y="281847"/>
                      <a:pt x="345361" y="282037"/>
                    </a:cubicBezTo>
                    <a:cubicBezTo>
                      <a:pt x="362792" y="282133"/>
                      <a:pt x="380032" y="278418"/>
                      <a:pt x="391653" y="270131"/>
                    </a:cubicBezTo>
                    <a:close/>
                  </a:path>
                </a:pathLst>
              </a:custGeom>
              <a:solidFill>
                <a:srgbClr val="61A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79" name="任意多边形: 形状 78" descr="01dc7b11-1a8e-456c-8be2-e0c34dd96268"/>
              <p:cNvSpPr/>
              <p:nvPr/>
            </p:nvSpPr>
            <p:spPr>
              <a:xfrm>
                <a:off x="8286164" y="5734412"/>
                <a:ext cx="2462354" cy="341504"/>
              </a:xfrm>
              <a:custGeom>
                <a:avLst/>
                <a:gdLst>
                  <a:gd name="connsiteX0" fmla="*/ 506254 w 1907476"/>
                  <a:gd name="connsiteY0" fmla="*/ 0 h 261080"/>
                  <a:gd name="connsiteX1" fmla="*/ 1907477 w 1907476"/>
                  <a:gd name="connsiteY1" fmla="*/ 0 h 261080"/>
                  <a:gd name="connsiteX2" fmla="*/ 1872806 w 1907476"/>
                  <a:gd name="connsiteY2" fmla="*/ 28099 h 261080"/>
                  <a:gd name="connsiteX3" fmla="*/ 1805178 w 1907476"/>
                  <a:gd name="connsiteY3" fmla="*/ 134494 h 261080"/>
                  <a:gd name="connsiteX4" fmla="*/ 1738408 w 1907476"/>
                  <a:gd name="connsiteY4" fmla="*/ 242221 h 261080"/>
                  <a:gd name="connsiteX5" fmla="*/ 1740218 w 1907476"/>
                  <a:gd name="connsiteY5" fmla="*/ 258509 h 261080"/>
                  <a:gd name="connsiteX6" fmla="*/ 1746314 w 1907476"/>
                  <a:gd name="connsiteY6" fmla="*/ 261081 h 261080"/>
                  <a:gd name="connsiteX7" fmla="*/ 0 w 1907476"/>
                  <a:gd name="connsiteY7" fmla="*/ 261081 h 261080"/>
                  <a:gd name="connsiteX8" fmla="*/ 7811 w 1907476"/>
                  <a:gd name="connsiteY8" fmla="*/ 256794 h 261080"/>
                  <a:gd name="connsiteX9" fmla="*/ 76867 w 1907476"/>
                  <a:gd name="connsiteY9" fmla="*/ 145638 h 261080"/>
                  <a:gd name="connsiteX10" fmla="*/ 111062 w 1907476"/>
                  <a:gd name="connsiteY10" fmla="*/ 85535 h 261080"/>
                  <a:gd name="connsiteX11" fmla="*/ 197263 w 1907476"/>
                  <a:gd name="connsiteY11" fmla="*/ 0 h 261080"/>
                  <a:gd name="connsiteX12" fmla="*/ 506444 w 1907476"/>
                  <a:gd name="connsiteY12" fmla="*/ 0 h 261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7476" h="261080">
                    <a:moveTo>
                      <a:pt x="506254" y="0"/>
                    </a:moveTo>
                    <a:lnTo>
                      <a:pt x="1907477" y="0"/>
                    </a:lnTo>
                    <a:cubicBezTo>
                      <a:pt x="1896999" y="4763"/>
                      <a:pt x="1885474" y="13811"/>
                      <a:pt x="1872806" y="28099"/>
                    </a:cubicBezTo>
                    <a:cubicBezTo>
                      <a:pt x="1847469" y="56579"/>
                      <a:pt x="1826705" y="94774"/>
                      <a:pt x="1805178" y="134494"/>
                    </a:cubicBezTo>
                    <a:cubicBezTo>
                      <a:pt x="1784985" y="171641"/>
                      <a:pt x="1764030" y="210217"/>
                      <a:pt x="1738408" y="242221"/>
                    </a:cubicBezTo>
                    <a:cubicBezTo>
                      <a:pt x="1734408" y="247269"/>
                      <a:pt x="1735169" y="254508"/>
                      <a:pt x="1740218" y="258509"/>
                    </a:cubicBezTo>
                    <a:cubicBezTo>
                      <a:pt x="1742027" y="260033"/>
                      <a:pt x="1744123" y="260795"/>
                      <a:pt x="1746314" y="261081"/>
                    </a:cubicBezTo>
                    <a:lnTo>
                      <a:pt x="0" y="261081"/>
                    </a:lnTo>
                    <a:cubicBezTo>
                      <a:pt x="2953" y="260795"/>
                      <a:pt x="5810" y="259271"/>
                      <a:pt x="7811" y="256794"/>
                    </a:cubicBezTo>
                    <a:cubicBezTo>
                      <a:pt x="34766" y="223266"/>
                      <a:pt x="56197" y="183738"/>
                      <a:pt x="76867" y="145638"/>
                    </a:cubicBezTo>
                    <a:cubicBezTo>
                      <a:pt x="88202" y="124683"/>
                      <a:pt x="99346" y="104204"/>
                      <a:pt x="111062" y="85535"/>
                    </a:cubicBezTo>
                    <a:cubicBezTo>
                      <a:pt x="127730" y="58674"/>
                      <a:pt x="165830" y="5239"/>
                      <a:pt x="197263" y="0"/>
                    </a:cubicBezTo>
                    <a:lnTo>
                      <a:pt x="506444" y="0"/>
                    </a:lnTo>
                    <a:close/>
                  </a:path>
                </a:pathLst>
              </a:custGeom>
              <a:solidFill>
                <a:srgbClr val="DFED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80" name="任意多边形: 形状 79" descr="dd05a329-f619-4710-949a-9185d30b17ed"/>
              <p:cNvSpPr/>
              <p:nvPr/>
            </p:nvSpPr>
            <p:spPr>
              <a:xfrm>
                <a:off x="8938947" y="2505258"/>
                <a:ext cx="2200207" cy="3055474"/>
              </a:xfrm>
              <a:custGeom>
                <a:avLst/>
                <a:gdLst>
                  <a:gd name="connsiteX0" fmla="*/ 0 w 1704403"/>
                  <a:gd name="connsiteY0" fmla="*/ 0 h 2335911"/>
                  <a:gd name="connsiteX1" fmla="*/ 1704403 w 1704403"/>
                  <a:gd name="connsiteY1" fmla="*/ 0 h 2335911"/>
                  <a:gd name="connsiteX2" fmla="*/ 1704403 w 1704403"/>
                  <a:gd name="connsiteY2" fmla="*/ 2335911 h 2335911"/>
                  <a:gd name="connsiteX3" fmla="*/ 0 w 1704403"/>
                  <a:gd name="connsiteY3" fmla="*/ 2335911 h 2335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4403" h="2335911">
                    <a:moveTo>
                      <a:pt x="0" y="0"/>
                    </a:moveTo>
                    <a:lnTo>
                      <a:pt x="1704403" y="0"/>
                    </a:lnTo>
                    <a:lnTo>
                      <a:pt x="1704403" y="2335911"/>
                    </a:lnTo>
                    <a:lnTo>
                      <a:pt x="0" y="233591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81" name="任意多边形: 形状 80" descr="9eded952-d51b-47aa-9b79-aac857f9fab8"/>
              <p:cNvSpPr/>
              <p:nvPr/>
            </p:nvSpPr>
            <p:spPr>
              <a:xfrm>
                <a:off x="8939439" y="5560731"/>
                <a:ext cx="2199593" cy="537364"/>
              </a:xfrm>
              <a:custGeom>
                <a:avLst/>
                <a:gdLst>
                  <a:gd name="connsiteX0" fmla="*/ 190 w 1703927"/>
                  <a:gd name="connsiteY0" fmla="*/ 0 h 410815"/>
                  <a:gd name="connsiteX1" fmla="*/ 1703927 w 1703927"/>
                  <a:gd name="connsiteY1" fmla="*/ 0 h 410815"/>
                  <a:gd name="connsiteX2" fmla="*/ 1703927 w 1703927"/>
                  <a:gd name="connsiteY2" fmla="*/ 274797 h 410815"/>
                  <a:gd name="connsiteX3" fmla="*/ 1662779 w 1703927"/>
                  <a:gd name="connsiteY3" fmla="*/ 373666 h 410815"/>
                  <a:gd name="connsiteX4" fmla="*/ 1631442 w 1703927"/>
                  <a:gd name="connsiteY4" fmla="*/ 397288 h 410815"/>
                  <a:gd name="connsiteX5" fmla="*/ 1621346 w 1703927"/>
                  <a:gd name="connsiteY5" fmla="*/ 398907 h 410815"/>
                  <a:gd name="connsiteX6" fmla="*/ 1574959 w 1703927"/>
                  <a:gd name="connsiteY6" fmla="*/ 410813 h 410815"/>
                  <a:gd name="connsiteX7" fmla="*/ 1524858 w 1703927"/>
                  <a:gd name="connsiteY7" fmla="*/ 397764 h 410815"/>
                  <a:gd name="connsiteX8" fmla="*/ 1496854 w 1703927"/>
                  <a:gd name="connsiteY8" fmla="*/ 369475 h 410815"/>
                  <a:gd name="connsiteX9" fmla="*/ 1486758 w 1703927"/>
                  <a:gd name="connsiteY9" fmla="*/ 329946 h 410815"/>
                  <a:gd name="connsiteX10" fmla="*/ 1484281 w 1703927"/>
                  <a:gd name="connsiteY10" fmla="*/ 302609 h 410815"/>
                  <a:gd name="connsiteX11" fmla="*/ 1442942 w 1703927"/>
                  <a:gd name="connsiteY11" fmla="*/ 139065 h 410815"/>
                  <a:gd name="connsiteX12" fmla="*/ 1401223 w 1703927"/>
                  <a:gd name="connsiteY12" fmla="*/ 132874 h 410815"/>
                  <a:gd name="connsiteX13" fmla="*/ 0 w 1703927"/>
                  <a:gd name="connsiteY13" fmla="*/ 132874 h 410815"/>
                  <a:gd name="connsiteX14" fmla="*/ 0 w 1703927"/>
                  <a:gd name="connsiteY14" fmla="*/ 0 h 410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03927" h="410815">
                    <a:moveTo>
                      <a:pt x="190" y="0"/>
                    </a:moveTo>
                    <a:lnTo>
                      <a:pt x="1703927" y="0"/>
                    </a:lnTo>
                    <a:lnTo>
                      <a:pt x="1703927" y="274797"/>
                    </a:lnTo>
                    <a:cubicBezTo>
                      <a:pt x="1703927" y="313277"/>
                      <a:pt x="1688211" y="348329"/>
                      <a:pt x="1662779" y="373666"/>
                    </a:cubicBezTo>
                    <a:cubicBezTo>
                      <a:pt x="1653540" y="382905"/>
                      <a:pt x="1642967" y="390906"/>
                      <a:pt x="1631442" y="397288"/>
                    </a:cubicBezTo>
                    <a:cubicBezTo>
                      <a:pt x="1628108" y="396336"/>
                      <a:pt x="1624393" y="396812"/>
                      <a:pt x="1621346" y="398907"/>
                    </a:cubicBezTo>
                    <a:cubicBezTo>
                      <a:pt x="1609725" y="407194"/>
                      <a:pt x="1592485" y="410909"/>
                      <a:pt x="1574959" y="410813"/>
                    </a:cubicBezTo>
                    <a:cubicBezTo>
                      <a:pt x="1556195" y="410623"/>
                      <a:pt x="1537525" y="406051"/>
                      <a:pt x="1524858" y="397764"/>
                    </a:cubicBezTo>
                    <a:cubicBezTo>
                      <a:pt x="1510760" y="388620"/>
                      <a:pt x="1502283" y="379667"/>
                      <a:pt x="1496854" y="369475"/>
                    </a:cubicBezTo>
                    <a:cubicBezTo>
                      <a:pt x="1491329" y="358997"/>
                      <a:pt x="1488757" y="346234"/>
                      <a:pt x="1486758" y="329946"/>
                    </a:cubicBezTo>
                    <a:lnTo>
                      <a:pt x="1484281" y="302609"/>
                    </a:lnTo>
                    <a:cubicBezTo>
                      <a:pt x="1480185" y="251175"/>
                      <a:pt x="1473422" y="166116"/>
                      <a:pt x="1442942" y="139065"/>
                    </a:cubicBezTo>
                    <a:cubicBezTo>
                      <a:pt x="1431322" y="128778"/>
                      <a:pt x="1417606" y="125540"/>
                      <a:pt x="1401223" y="132874"/>
                    </a:cubicBezTo>
                    <a:lnTo>
                      <a:pt x="0" y="1328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82" name="任意多边形: 形状 81" descr="b98126d3-b3d8-407c-8921-40285f358dee"/>
              <p:cNvSpPr/>
              <p:nvPr/>
            </p:nvSpPr>
            <p:spPr>
              <a:xfrm>
                <a:off x="8936242" y="2052119"/>
                <a:ext cx="1480539" cy="3677557"/>
              </a:xfrm>
              <a:custGeom>
                <a:avLst/>
                <a:gdLst>
                  <a:gd name="connsiteX0" fmla="*/ 0 w 1146908"/>
                  <a:gd name="connsiteY0" fmla="*/ 2811495 h 2811494"/>
                  <a:gd name="connsiteX1" fmla="*/ 0 w 1146908"/>
                  <a:gd name="connsiteY1" fmla="*/ 161354 h 2811494"/>
                  <a:gd name="connsiteX2" fmla="*/ 161354 w 1146908"/>
                  <a:gd name="connsiteY2" fmla="*/ 0 h 2811494"/>
                  <a:gd name="connsiteX3" fmla="*/ 758952 w 1146908"/>
                  <a:gd name="connsiteY3" fmla="*/ 0 h 2811494"/>
                  <a:gd name="connsiteX4" fmla="*/ 1143381 w 1146908"/>
                  <a:gd name="connsiteY4" fmla="*/ 2297811 h 2811494"/>
                  <a:gd name="connsiteX5" fmla="*/ 1117473 w 1146908"/>
                  <a:gd name="connsiteY5" fmla="*/ 2811399 h 2811494"/>
                  <a:gd name="connsiteX6" fmla="*/ 95 w 1146908"/>
                  <a:gd name="connsiteY6" fmla="*/ 2811399 h 2811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6908" h="2811494">
                    <a:moveTo>
                      <a:pt x="0" y="2811495"/>
                    </a:moveTo>
                    <a:lnTo>
                      <a:pt x="0" y="161354"/>
                    </a:lnTo>
                    <a:cubicBezTo>
                      <a:pt x="0" y="72581"/>
                      <a:pt x="72676" y="0"/>
                      <a:pt x="161354" y="0"/>
                    </a:cubicBezTo>
                    <a:lnTo>
                      <a:pt x="758952" y="0"/>
                    </a:lnTo>
                    <a:cubicBezTo>
                      <a:pt x="36195" y="732187"/>
                      <a:pt x="1143381" y="876776"/>
                      <a:pt x="1143381" y="2297811"/>
                    </a:cubicBezTo>
                    <a:cubicBezTo>
                      <a:pt x="1143381" y="2526030"/>
                      <a:pt x="1161002" y="2623090"/>
                      <a:pt x="1117473" y="2811399"/>
                    </a:cubicBezTo>
                    <a:lnTo>
                      <a:pt x="95" y="2811399"/>
                    </a:lnTo>
                    <a:close/>
                  </a:path>
                </a:pathLst>
              </a:custGeom>
              <a:solidFill>
                <a:srgbClr val="DFED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83" name="任意多边形: 形状 82" descr="92b8e78c-c4b1-4f62-8378-f1f546424334"/>
              <p:cNvSpPr/>
              <p:nvPr/>
            </p:nvSpPr>
            <p:spPr>
              <a:xfrm>
                <a:off x="9080962" y="3395587"/>
                <a:ext cx="277394" cy="281078"/>
              </a:xfrm>
              <a:custGeom>
                <a:avLst/>
                <a:gdLst>
                  <a:gd name="connsiteX0" fmla="*/ 200597 w 214884"/>
                  <a:gd name="connsiteY0" fmla="*/ 0 h 214884"/>
                  <a:gd name="connsiteX1" fmla="*/ 214884 w 214884"/>
                  <a:gd name="connsiteY1" fmla="*/ 14288 h 214884"/>
                  <a:gd name="connsiteX2" fmla="*/ 214884 w 214884"/>
                  <a:gd name="connsiteY2" fmla="*/ 200597 h 214884"/>
                  <a:gd name="connsiteX3" fmla="*/ 200597 w 214884"/>
                  <a:gd name="connsiteY3" fmla="*/ 214884 h 214884"/>
                  <a:gd name="connsiteX4" fmla="*/ 14288 w 214884"/>
                  <a:gd name="connsiteY4" fmla="*/ 214884 h 214884"/>
                  <a:gd name="connsiteX5" fmla="*/ 0 w 214884"/>
                  <a:gd name="connsiteY5" fmla="*/ 200597 h 214884"/>
                  <a:gd name="connsiteX6" fmla="*/ 0 w 214884"/>
                  <a:gd name="connsiteY6" fmla="*/ 14288 h 214884"/>
                  <a:gd name="connsiteX7" fmla="*/ 14288 w 214884"/>
                  <a:gd name="connsiteY7" fmla="*/ 0 h 214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884" h="214884">
                    <a:moveTo>
                      <a:pt x="200597" y="0"/>
                    </a:moveTo>
                    <a:cubicBezTo>
                      <a:pt x="208487" y="0"/>
                      <a:pt x="214884" y="6397"/>
                      <a:pt x="214884" y="14288"/>
                    </a:cubicBezTo>
                    <a:lnTo>
                      <a:pt x="214884" y="200597"/>
                    </a:lnTo>
                    <a:cubicBezTo>
                      <a:pt x="214884" y="208487"/>
                      <a:pt x="208487" y="214884"/>
                      <a:pt x="200597" y="214884"/>
                    </a:cubicBezTo>
                    <a:lnTo>
                      <a:pt x="14288" y="214884"/>
                    </a:lnTo>
                    <a:cubicBezTo>
                      <a:pt x="6397" y="214884"/>
                      <a:pt x="0" y="208487"/>
                      <a:pt x="0" y="200597"/>
                    </a:cubicBezTo>
                    <a:lnTo>
                      <a:pt x="0" y="14288"/>
                    </a:lnTo>
                    <a:cubicBezTo>
                      <a:pt x="0" y="6397"/>
                      <a:pt x="6397" y="0"/>
                      <a:pt x="14288" y="0"/>
                    </a:cubicBezTo>
                    <a:close/>
                  </a:path>
                </a:pathLst>
              </a:custGeom>
              <a:solidFill>
                <a:srgbClr val="A4D0F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84" name="任意多边形: 形状 83" descr="2739fd96-ab54-48b1-8017-7177f658adcf"/>
              <p:cNvSpPr/>
              <p:nvPr/>
            </p:nvSpPr>
            <p:spPr>
              <a:xfrm>
                <a:off x="9098425" y="3324496"/>
                <a:ext cx="286562" cy="292762"/>
              </a:xfrm>
              <a:custGeom>
                <a:avLst/>
                <a:gdLst>
                  <a:gd name="connsiteX0" fmla="*/ 107344 w 221986"/>
                  <a:gd name="connsiteY0" fmla="*/ 213512 h 223816"/>
                  <a:gd name="connsiteX1" fmla="*/ 186497 w 221986"/>
                  <a:gd name="connsiteY1" fmla="*/ 83686 h 223816"/>
                  <a:gd name="connsiteX2" fmla="*/ 219072 w 221986"/>
                  <a:gd name="connsiteY2" fmla="*/ 30155 h 223816"/>
                  <a:gd name="connsiteX3" fmla="*/ 212500 w 221986"/>
                  <a:gd name="connsiteY3" fmla="*/ 2914 h 223816"/>
                  <a:gd name="connsiteX4" fmla="*/ 185258 w 221986"/>
                  <a:gd name="connsiteY4" fmla="*/ 9486 h 223816"/>
                  <a:gd name="connsiteX5" fmla="*/ 155540 w 221986"/>
                  <a:gd name="connsiteY5" fmla="*/ 58349 h 223816"/>
                  <a:gd name="connsiteX6" fmla="*/ 88580 w 221986"/>
                  <a:gd name="connsiteY6" fmla="*/ 168268 h 223816"/>
                  <a:gd name="connsiteX7" fmla="*/ 35906 w 221986"/>
                  <a:gd name="connsiteY7" fmla="*/ 95878 h 223816"/>
                  <a:gd name="connsiteX8" fmla="*/ 8189 w 221986"/>
                  <a:gd name="connsiteY8" fmla="*/ 91496 h 223816"/>
                  <a:gd name="connsiteX9" fmla="*/ 3807 w 221986"/>
                  <a:gd name="connsiteY9" fmla="*/ 119214 h 223816"/>
                  <a:gd name="connsiteX10" fmla="*/ 73911 w 221986"/>
                  <a:gd name="connsiteY10" fmla="*/ 215607 h 223816"/>
                  <a:gd name="connsiteX11" fmla="*/ 101629 w 221986"/>
                  <a:gd name="connsiteY11" fmla="*/ 220084 h 223816"/>
                  <a:gd name="connsiteX12" fmla="*/ 107344 w 221986"/>
                  <a:gd name="connsiteY12" fmla="*/ 213512 h 2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1986" h="223816">
                    <a:moveTo>
                      <a:pt x="107344" y="213512"/>
                    </a:moveTo>
                    <a:lnTo>
                      <a:pt x="186497" y="83686"/>
                    </a:lnTo>
                    <a:lnTo>
                      <a:pt x="219072" y="30155"/>
                    </a:lnTo>
                    <a:cubicBezTo>
                      <a:pt x="224787" y="20821"/>
                      <a:pt x="221835" y="8629"/>
                      <a:pt x="212500" y="2914"/>
                    </a:cubicBezTo>
                    <a:cubicBezTo>
                      <a:pt x="203165" y="-2801"/>
                      <a:pt x="190973" y="152"/>
                      <a:pt x="185258" y="9486"/>
                    </a:cubicBezTo>
                    <a:lnTo>
                      <a:pt x="155540" y="58349"/>
                    </a:lnTo>
                    <a:lnTo>
                      <a:pt x="88580" y="168268"/>
                    </a:lnTo>
                    <a:lnTo>
                      <a:pt x="35906" y="95878"/>
                    </a:lnTo>
                    <a:cubicBezTo>
                      <a:pt x="29525" y="87020"/>
                      <a:pt x="17047" y="85019"/>
                      <a:pt x="8189" y="91496"/>
                    </a:cubicBezTo>
                    <a:cubicBezTo>
                      <a:pt x="-670" y="97878"/>
                      <a:pt x="-2670" y="110356"/>
                      <a:pt x="3807" y="119214"/>
                    </a:cubicBezTo>
                    <a:lnTo>
                      <a:pt x="73911" y="215607"/>
                    </a:lnTo>
                    <a:cubicBezTo>
                      <a:pt x="80293" y="224465"/>
                      <a:pt x="92771" y="226466"/>
                      <a:pt x="101629" y="220084"/>
                    </a:cubicBezTo>
                    <a:cubicBezTo>
                      <a:pt x="104010" y="218274"/>
                      <a:pt x="106010" y="216083"/>
                      <a:pt x="107344" y="213512"/>
                    </a:cubicBezTo>
                    <a:close/>
                  </a:path>
                </a:pathLst>
              </a:custGeom>
              <a:solidFill>
                <a:srgbClr val="F9974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85" name="任意多边形: 形状 84" descr="5a0cd58b-18d4-4a36-9f6b-002aef512abd"/>
              <p:cNvSpPr/>
              <p:nvPr/>
            </p:nvSpPr>
            <p:spPr>
              <a:xfrm>
                <a:off x="9080962" y="4234957"/>
                <a:ext cx="277270" cy="280953"/>
              </a:xfrm>
              <a:custGeom>
                <a:avLst/>
                <a:gdLst>
                  <a:gd name="connsiteX0" fmla="*/ 14288 w 214788"/>
                  <a:gd name="connsiteY0" fmla="*/ 0 h 214788"/>
                  <a:gd name="connsiteX1" fmla="*/ 200501 w 214788"/>
                  <a:gd name="connsiteY1" fmla="*/ 0 h 214788"/>
                  <a:gd name="connsiteX2" fmla="*/ 214789 w 214788"/>
                  <a:gd name="connsiteY2" fmla="*/ 14288 h 214788"/>
                  <a:gd name="connsiteX3" fmla="*/ 214789 w 214788"/>
                  <a:gd name="connsiteY3" fmla="*/ 200501 h 214788"/>
                  <a:gd name="connsiteX4" fmla="*/ 200501 w 214788"/>
                  <a:gd name="connsiteY4" fmla="*/ 214789 h 214788"/>
                  <a:gd name="connsiteX5" fmla="*/ 14288 w 214788"/>
                  <a:gd name="connsiteY5" fmla="*/ 214789 h 214788"/>
                  <a:gd name="connsiteX6" fmla="*/ 0 w 214788"/>
                  <a:gd name="connsiteY6" fmla="*/ 200501 h 214788"/>
                  <a:gd name="connsiteX7" fmla="*/ 0 w 214788"/>
                  <a:gd name="connsiteY7" fmla="*/ 14288 h 214788"/>
                  <a:gd name="connsiteX8" fmla="*/ 14288 w 214788"/>
                  <a:gd name="connsiteY8" fmla="*/ 0 h 214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4788" h="214788">
                    <a:moveTo>
                      <a:pt x="14288" y="0"/>
                    </a:moveTo>
                    <a:lnTo>
                      <a:pt x="200501" y="0"/>
                    </a:lnTo>
                    <a:cubicBezTo>
                      <a:pt x="208407" y="0"/>
                      <a:pt x="214789" y="6382"/>
                      <a:pt x="214789" y="14288"/>
                    </a:cubicBezTo>
                    <a:lnTo>
                      <a:pt x="214789" y="200501"/>
                    </a:lnTo>
                    <a:cubicBezTo>
                      <a:pt x="214789" y="208407"/>
                      <a:pt x="208407" y="214789"/>
                      <a:pt x="200501" y="214789"/>
                    </a:cubicBezTo>
                    <a:lnTo>
                      <a:pt x="14288" y="214789"/>
                    </a:lnTo>
                    <a:cubicBezTo>
                      <a:pt x="6382" y="214789"/>
                      <a:pt x="0" y="208407"/>
                      <a:pt x="0" y="200501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close/>
                  </a:path>
                </a:pathLst>
              </a:custGeom>
              <a:solidFill>
                <a:srgbClr val="A4D0F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86" name="任意多边形: 形状 85" descr="72bbf34b-5e41-41cf-9b7b-44abe0d5f082"/>
              <p:cNvSpPr/>
              <p:nvPr/>
            </p:nvSpPr>
            <p:spPr>
              <a:xfrm>
                <a:off x="9098425" y="4163867"/>
                <a:ext cx="286562" cy="292860"/>
              </a:xfrm>
              <a:custGeom>
                <a:avLst/>
                <a:gdLst>
                  <a:gd name="connsiteX0" fmla="*/ 107344 w 221986"/>
                  <a:gd name="connsiteY0" fmla="*/ 213416 h 223891"/>
                  <a:gd name="connsiteX1" fmla="*/ 186497 w 221986"/>
                  <a:gd name="connsiteY1" fmla="*/ 83686 h 223891"/>
                  <a:gd name="connsiteX2" fmla="*/ 219072 w 221986"/>
                  <a:gd name="connsiteY2" fmla="*/ 30155 h 223891"/>
                  <a:gd name="connsiteX3" fmla="*/ 212500 w 221986"/>
                  <a:gd name="connsiteY3" fmla="*/ 2914 h 223891"/>
                  <a:gd name="connsiteX4" fmla="*/ 185258 w 221986"/>
                  <a:gd name="connsiteY4" fmla="*/ 9486 h 223891"/>
                  <a:gd name="connsiteX5" fmla="*/ 155540 w 221986"/>
                  <a:gd name="connsiteY5" fmla="*/ 58254 h 223891"/>
                  <a:gd name="connsiteX6" fmla="*/ 88580 w 221986"/>
                  <a:gd name="connsiteY6" fmla="*/ 168173 h 223891"/>
                  <a:gd name="connsiteX7" fmla="*/ 35906 w 221986"/>
                  <a:gd name="connsiteY7" fmla="*/ 95878 h 223891"/>
                  <a:gd name="connsiteX8" fmla="*/ 8189 w 221986"/>
                  <a:gd name="connsiteY8" fmla="*/ 91496 h 223891"/>
                  <a:gd name="connsiteX9" fmla="*/ 3807 w 221986"/>
                  <a:gd name="connsiteY9" fmla="*/ 119214 h 223891"/>
                  <a:gd name="connsiteX10" fmla="*/ 73911 w 221986"/>
                  <a:gd name="connsiteY10" fmla="*/ 215702 h 223891"/>
                  <a:gd name="connsiteX11" fmla="*/ 101629 w 221986"/>
                  <a:gd name="connsiteY11" fmla="*/ 220084 h 223891"/>
                  <a:gd name="connsiteX12" fmla="*/ 107344 w 221986"/>
                  <a:gd name="connsiteY12" fmla="*/ 213512 h 223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1986" h="223891">
                    <a:moveTo>
                      <a:pt x="107344" y="213416"/>
                    </a:moveTo>
                    <a:lnTo>
                      <a:pt x="186497" y="83686"/>
                    </a:lnTo>
                    <a:lnTo>
                      <a:pt x="219072" y="30155"/>
                    </a:lnTo>
                    <a:cubicBezTo>
                      <a:pt x="224787" y="20821"/>
                      <a:pt x="221835" y="8534"/>
                      <a:pt x="212500" y="2914"/>
                    </a:cubicBezTo>
                    <a:cubicBezTo>
                      <a:pt x="203165" y="-2801"/>
                      <a:pt x="190973" y="152"/>
                      <a:pt x="185258" y="9486"/>
                    </a:cubicBezTo>
                    <a:lnTo>
                      <a:pt x="155540" y="58254"/>
                    </a:lnTo>
                    <a:lnTo>
                      <a:pt x="88580" y="168173"/>
                    </a:lnTo>
                    <a:lnTo>
                      <a:pt x="35906" y="95878"/>
                    </a:lnTo>
                    <a:cubicBezTo>
                      <a:pt x="29525" y="87020"/>
                      <a:pt x="17047" y="85019"/>
                      <a:pt x="8189" y="91496"/>
                    </a:cubicBezTo>
                    <a:cubicBezTo>
                      <a:pt x="-670" y="97878"/>
                      <a:pt x="-2670" y="110356"/>
                      <a:pt x="3807" y="119214"/>
                    </a:cubicBezTo>
                    <a:lnTo>
                      <a:pt x="73911" y="215702"/>
                    </a:lnTo>
                    <a:cubicBezTo>
                      <a:pt x="80293" y="224561"/>
                      <a:pt x="92771" y="226561"/>
                      <a:pt x="101629" y="220084"/>
                    </a:cubicBezTo>
                    <a:cubicBezTo>
                      <a:pt x="104010" y="218274"/>
                      <a:pt x="106010" y="216083"/>
                      <a:pt x="107344" y="213512"/>
                    </a:cubicBezTo>
                    <a:close/>
                  </a:path>
                </a:pathLst>
              </a:custGeom>
              <a:solidFill>
                <a:srgbClr val="F9974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87" name="任意多边形: 形状 86" descr="ce6e4f31-1274-4579-81c2-61287be05902"/>
              <p:cNvSpPr/>
              <p:nvPr/>
            </p:nvSpPr>
            <p:spPr>
              <a:xfrm>
                <a:off x="9080962" y="5074328"/>
                <a:ext cx="277270" cy="281077"/>
              </a:xfrm>
              <a:custGeom>
                <a:avLst/>
                <a:gdLst>
                  <a:gd name="connsiteX0" fmla="*/ 14288 w 214788"/>
                  <a:gd name="connsiteY0" fmla="*/ 0 h 214883"/>
                  <a:gd name="connsiteX1" fmla="*/ 200501 w 214788"/>
                  <a:gd name="connsiteY1" fmla="*/ 0 h 214883"/>
                  <a:gd name="connsiteX2" fmla="*/ 214789 w 214788"/>
                  <a:gd name="connsiteY2" fmla="*/ 14288 h 214883"/>
                  <a:gd name="connsiteX3" fmla="*/ 214789 w 214788"/>
                  <a:gd name="connsiteY3" fmla="*/ 200596 h 214883"/>
                  <a:gd name="connsiteX4" fmla="*/ 200501 w 214788"/>
                  <a:gd name="connsiteY4" fmla="*/ 214884 h 214883"/>
                  <a:gd name="connsiteX5" fmla="*/ 14288 w 214788"/>
                  <a:gd name="connsiteY5" fmla="*/ 214884 h 214883"/>
                  <a:gd name="connsiteX6" fmla="*/ 0 w 214788"/>
                  <a:gd name="connsiteY6" fmla="*/ 200596 h 214883"/>
                  <a:gd name="connsiteX7" fmla="*/ 0 w 214788"/>
                  <a:gd name="connsiteY7" fmla="*/ 14383 h 214883"/>
                  <a:gd name="connsiteX8" fmla="*/ 14288 w 214788"/>
                  <a:gd name="connsiteY8" fmla="*/ 95 h 214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4788" h="214883">
                    <a:moveTo>
                      <a:pt x="14288" y="0"/>
                    </a:moveTo>
                    <a:lnTo>
                      <a:pt x="200501" y="0"/>
                    </a:lnTo>
                    <a:cubicBezTo>
                      <a:pt x="208407" y="0"/>
                      <a:pt x="214789" y="6382"/>
                      <a:pt x="214789" y="14288"/>
                    </a:cubicBezTo>
                    <a:lnTo>
                      <a:pt x="214789" y="200596"/>
                    </a:lnTo>
                    <a:cubicBezTo>
                      <a:pt x="214789" y="208502"/>
                      <a:pt x="208407" y="214884"/>
                      <a:pt x="200501" y="214884"/>
                    </a:cubicBezTo>
                    <a:lnTo>
                      <a:pt x="14288" y="214884"/>
                    </a:lnTo>
                    <a:cubicBezTo>
                      <a:pt x="6382" y="214884"/>
                      <a:pt x="0" y="208502"/>
                      <a:pt x="0" y="200596"/>
                    </a:cubicBezTo>
                    <a:lnTo>
                      <a:pt x="0" y="14383"/>
                    </a:lnTo>
                    <a:cubicBezTo>
                      <a:pt x="0" y="6477"/>
                      <a:pt x="6382" y="95"/>
                      <a:pt x="14288" y="95"/>
                    </a:cubicBezTo>
                    <a:close/>
                  </a:path>
                </a:pathLst>
              </a:custGeom>
              <a:solidFill>
                <a:srgbClr val="A4D0F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88" name="任意多边形: 形状 87" descr="9dce0b7b-4bd4-4846-a7dd-1c21e94cf415"/>
              <p:cNvSpPr/>
              <p:nvPr/>
            </p:nvSpPr>
            <p:spPr>
              <a:xfrm>
                <a:off x="9098425" y="5003113"/>
                <a:ext cx="286562" cy="292761"/>
              </a:xfrm>
              <a:custGeom>
                <a:avLst/>
                <a:gdLst>
                  <a:gd name="connsiteX0" fmla="*/ 107344 w 221986"/>
                  <a:gd name="connsiteY0" fmla="*/ 213512 h 223816"/>
                  <a:gd name="connsiteX1" fmla="*/ 186497 w 221986"/>
                  <a:gd name="connsiteY1" fmla="*/ 83686 h 223816"/>
                  <a:gd name="connsiteX2" fmla="*/ 219072 w 221986"/>
                  <a:gd name="connsiteY2" fmla="*/ 30155 h 223816"/>
                  <a:gd name="connsiteX3" fmla="*/ 212500 w 221986"/>
                  <a:gd name="connsiteY3" fmla="*/ 2914 h 223816"/>
                  <a:gd name="connsiteX4" fmla="*/ 185258 w 221986"/>
                  <a:gd name="connsiteY4" fmla="*/ 9486 h 223816"/>
                  <a:gd name="connsiteX5" fmla="*/ 155540 w 221986"/>
                  <a:gd name="connsiteY5" fmla="*/ 58350 h 223816"/>
                  <a:gd name="connsiteX6" fmla="*/ 88580 w 221986"/>
                  <a:gd name="connsiteY6" fmla="*/ 168268 h 223816"/>
                  <a:gd name="connsiteX7" fmla="*/ 35906 w 221986"/>
                  <a:gd name="connsiteY7" fmla="*/ 95878 h 223816"/>
                  <a:gd name="connsiteX8" fmla="*/ 8189 w 221986"/>
                  <a:gd name="connsiteY8" fmla="*/ 91496 h 223816"/>
                  <a:gd name="connsiteX9" fmla="*/ 3807 w 221986"/>
                  <a:gd name="connsiteY9" fmla="*/ 119214 h 223816"/>
                  <a:gd name="connsiteX10" fmla="*/ 73911 w 221986"/>
                  <a:gd name="connsiteY10" fmla="*/ 215607 h 223816"/>
                  <a:gd name="connsiteX11" fmla="*/ 101629 w 221986"/>
                  <a:gd name="connsiteY11" fmla="*/ 220084 h 223816"/>
                  <a:gd name="connsiteX12" fmla="*/ 107344 w 221986"/>
                  <a:gd name="connsiteY12" fmla="*/ 213512 h 2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1986" h="223816">
                    <a:moveTo>
                      <a:pt x="107344" y="213512"/>
                    </a:moveTo>
                    <a:lnTo>
                      <a:pt x="186497" y="83686"/>
                    </a:lnTo>
                    <a:lnTo>
                      <a:pt x="219072" y="30155"/>
                    </a:lnTo>
                    <a:cubicBezTo>
                      <a:pt x="224787" y="20821"/>
                      <a:pt x="221835" y="8629"/>
                      <a:pt x="212500" y="2914"/>
                    </a:cubicBezTo>
                    <a:cubicBezTo>
                      <a:pt x="203165" y="-2801"/>
                      <a:pt x="190973" y="151"/>
                      <a:pt x="185258" y="9486"/>
                    </a:cubicBezTo>
                    <a:lnTo>
                      <a:pt x="155540" y="58350"/>
                    </a:lnTo>
                    <a:lnTo>
                      <a:pt x="88580" y="168268"/>
                    </a:lnTo>
                    <a:lnTo>
                      <a:pt x="35906" y="95878"/>
                    </a:lnTo>
                    <a:cubicBezTo>
                      <a:pt x="29525" y="87019"/>
                      <a:pt x="17047" y="85020"/>
                      <a:pt x="8189" y="91496"/>
                    </a:cubicBezTo>
                    <a:cubicBezTo>
                      <a:pt x="-670" y="97878"/>
                      <a:pt x="-2670" y="110356"/>
                      <a:pt x="3807" y="119214"/>
                    </a:cubicBezTo>
                    <a:lnTo>
                      <a:pt x="73911" y="215607"/>
                    </a:lnTo>
                    <a:cubicBezTo>
                      <a:pt x="80293" y="224466"/>
                      <a:pt x="92771" y="226466"/>
                      <a:pt x="101629" y="220084"/>
                    </a:cubicBezTo>
                    <a:cubicBezTo>
                      <a:pt x="104010" y="218274"/>
                      <a:pt x="106010" y="216084"/>
                      <a:pt x="107344" y="213512"/>
                    </a:cubicBezTo>
                    <a:close/>
                  </a:path>
                </a:pathLst>
              </a:custGeom>
              <a:solidFill>
                <a:srgbClr val="F9974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89" name="任意多边形: 形状 88" descr="b258f6b7-91ba-4ddc-a165-bc4e47aaf77f"/>
              <p:cNvSpPr/>
              <p:nvPr/>
            </p:nvSpPr>
            <p:spPr>
              <a:xfrm>
                <a:off x="9464100" y="3406551"/>
                <a:ext cx="1409341" cy="49712"/>
              </a:xfrm>
              <a:custGeom>
                <a:avLst/>
                <a:gdLst>
                  <a:gd name="connsiteX0" fmla="*/ 1072801 w 1091755"/>
                  <a:gd name="connsiteY0" fmla="*/ 0 h 38004"/>
                  <a:gd name="connsiteX1" fmla="*/ 1091755 w 1091755"/>
                  <a:gd name="connsiteY1" fmla="*/ 18955 h 38004"/>
                  <a:gd name="connsiteX2" fmla="*/ 1091755 w 1091755"/>
                  <a:gd name="connsiteY2" fmla="*/ 19050 h 38004"/>
                  <a:gd name="connsiteX3" fmla="*/ 1072801 w 1091755"/>
                  <a:gd name="connsiteY3" fmla="*/ 38005 h 38004"/>
                  <a:gd name="connsiteX4" fmla="*/ 18954 w 1091755"/>
                  <a:gd name="connsiteY4" fmla="*/ 38005 h 38004"/>
                  <a:gd name="connsiteX5" fmla="*/ 0 w 1091755"/>
                  <a:gd name="connsiteY5" fmla="*/ 19050 h 38004"/>
                  <a:gd name="connsiteX6" fmla="*/ 0 w 1091755"/>
                  <a:gd name="connsiteY6" fmla="*/ 18955 h 38004"/>
                  <a:gd name="connsiteX7" fmla="*/ 18954 w 1091755"/>
                  <a:gd name="connsiteY7" fmla="*/ 0 h 3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91755" h="38004">
                    <a:moveTo>
                      <a:pt x="1072801" y="0"/>
                    </a:moveTo>
                    <a:cubicBezTo>
                      <a:pt x="1083269" y="0"/>
                      <a:pt x="1091755" y="8486"/>
                      <a:pt x="1091755" y="18955"/>
                    </a:cubicBezTo>
                    <a:lnTo>
                      <a:pt x="1091755" y="19050"/>
                    </a:lnTo>
                    <a:cubicBezTo>
                      <a:pt x="1091755" y="29519"/>
                      <a:pt x="1083269" y="38005"/>
                      <a:pt x="1072801" y="38005"/>
                    </a:cubicBezTo>
                    <a:lnTo>
                      <a:pt x="18954" y="38005"/>
                    </a:lnTo>
                    <a:cubicBezTo>
                      <a:pt x="8486" y="38005"/>
                      <a:pt x="0" y="29518"/>
                      <a:pt x="0" y="19050"/>
                    </a:cubicBezTo>
                    <a:lnTo>
                      <a:pt x="0" y="18955"/>
                    </a:lnTo>
                    <a:cubicBezTo>
                      <a:pt x="0" y="8486"/>
                      <a:pt x="8486" y="0"/>
                      <a:pt x="18954" y="0"/>
                    </a:cubicBezTo>
                    <a:close/>
                  </a:path>
                </a:pathLst>
              </a:custGeom>
              <a:solidFill>
                <a:srgbClr val="8BBAE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90" name="任意多边形: 形状 89" descr="5550f000-f065-4a26-8117-12075537ef71"/>
              <p:cNvSpPr/>
              <p:nvPr/>
            </p:nvSpPr>
            <p:spPr>
              <a:xfrm>
                <a:off x="9464100" y="3580730"/>
                <a:ext cx="1222447" cy="49712"/>
              </a:xfrm>
              <a:custGeom>
                <a:avLst/>
                <a:gdLst>
                  <a:gd name="connsiteX0" fmla="*/ 16479 w 946975"/>
                  <a:gd name="connsiteY0" fmla="*/ 0 h 38004"/>
                  <a:gd name="connsiteX1" fmla="*/ 930497 w 946975"/>
                  <a:gd name="connsiteY1" fmla="*/ 0 h 38004"/>
                  <a:gd name="connsiteX2" fmla="*/ 946976 w 946975"/>
                  <a:gd name="connsiteY2" fmla="*/ 18955 h 38004"/>
                  <a:gd name="connsiteX3" fmla="*/ 946976 w 946975"/>
                  <a:gd name="connsiteY3" fmla="*/ 18955 h 38004"/>
                  <a:gd name="connsiteX4" fmla="*/ 930497 w 946975"/>
                  <a:gd name="connsiteY4" fmla="*/ 38005 h 38004"/>
                  <a:gd name="connsiteX5" fmla="*/ 16479 w 946975"/>
                  <a:gd name="connsiteY5" fmla="*/ 38005 h 38004"/>
                  <a:gd name="connsiteX6" fmla="*/ 0 w 946975"/>
                  <a:gd name="connsiteY6" fmla="*/ 18955 h 38004"/>
                  <a:gd name="connsiteX7" fmla="*/ 0 w 946975"/>
                  <a:gd name="connsiteY7" fmla="*/ 18955 h 38004"/>
                  <a:gd name="connsiteX8" fmla="*/ 16479 w 946975"/>
                  <a:gd name="connsiteY8" fmla="*/ 0 h 3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6975" h="38004">
                    <a:moveTo>
                      <a:pt x="16479" y="0"/>
                    </a:moveTo>
                    <a:lnTo>
                      <a:pt x="930497" y="0"/>
                    </a:lnTo>
                    <a:cubicBezTo>
                      <a:pt x="939546" y="0"/>
                      <a:pt x="946976" y="8573"/>
                      <a:pt x="946976" y="18955"/>
                    </a:cubicBezTo>
                    <a:lnTo>
                      <a:pt x="946976" y="18955"/>
                    </a:lnTo>
                    <a:cubicBezTo>
                      <a:pt x="946976" y="29433"/>
                      <a:pt x="939546" y="38005"/>
                      <a:pt x="930497" y="38005"/>
                    </a:cubicBezTo>
                    <a:lnTo>
                      <a:pt x="16479" y="38005"/>
                    </a:lnTo>
                    <a:cubicBezTo>
                      <a:pt x="7430" y="38005"/>
                      <a:pt x="0" y="29433"/>
                      <a:pt x="0" y="18955"/>
                    </a:cubicBezTo>
                    <a:lnTo>
                      <a:pt x="0" y="18955"/>
                    </a:lnTo>
                    <a:cubicBezTo>
                      <a:pt x="0" y="8477"/>
                      <a:pt x="7430" y="0"/>
                      <a:pt x="16479" y="0"/>
                    </a:cubicBezTo>
                    <a:close/>
                  </a:path>
                </a:pathLst>
              </a:custGeom>
              <a:solidFill>
                <a:srgbClr val="8BBAE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91" name="任意多边形: 形状 90" descr="171634ce-8576-4f02-84c0-bbedb89e25e7"/>
              <p:cNvSpPr/>
              <p:nvPr/>
            </p:nvSpPr>
            <p:spPr>
              <a:xfrm>
                <a:off x="9464100" y="4257258"/>
                <a:ext cx="1409341" cy="49712"/>
              </a:xfrm>
              <a:custGeom>
                <a:avLst/>
                <a:gdLst>
                  <a:gd name="connsiteX0" fmla="*/ 1072801 w 1091755"/>
                  <a:gd name="connsiteY0" fmla="*/ 0 h 38004"/>
                  <a:gd name="connsiteX1" fmla="*/ 1091755 w 1091755"/>
                  <a:gd name="connsiteY1" fmla="*/ 18955 h 38004"/>
                  <a:gd name="connsiteX2" fmla="*/ 1091755 w 1091755"/>
                  <a:gd name="connsiteY2" fmla="*/ 19050 h 38004"/>
                  <a:gd name="connsiteX3" fmla="*/ 1072801 w 1091755"/>
                  <a:gd name="connsiteY3" fmla="*/ 38005 h 38004"/>
                  <a:gd name="connsiteX4" fmla="*/ 18954 w 1091755"/>
                  <a:gd name="connsiteY4" fmla="*/ 38005 h 38004"/>
                  <a:gd name="connsiteX5" fmla="*/ 0 w 1091755"/>
                  <a:gd name="connsiteY5" fmla="*/ 19050 h 38004"/>
                  <a:gd name="connsiteX6" fmla="*/ 0 w 1091755"/>
                  <a:gd name="connsiteY6" fmla="*/ 18955 h 38004"/>
                  <a:gd name="connsiteX7" fmla="*/ 18954 w 1091755"/>
                  <a:gd name="connsiteY7" fmla="*/ 0 h 3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91755" h="38004">
                    <a:moveTo>
                      <a:pt x="1072801" y="0"/>
                    </a:moveTo>
                    <a:cubicBezTo>
                      <a:pt x="1083269" y="0"/>
                      <a:pt x="1091755" y="8486"/>
                      <a:pt x="1091755" y="18955"/>
                    </a:cubicBezTo>
                    <a:lnTo>
                      <a:pt x="1091755" y="19050"/>
                    </a:lnTo>
                    <a:cubicBezTo>
                      <a:pt x="1091755" y="29519"/>
                      <a:pt x="1083269" y="38005"/>
                      <a:pt x="1072801" y="38005"/>
                    </a:cubicBezTo>
                    <a:lnTo>
                      <a:pt x="18954" y="38005"/>
                    </a:lnTo>
                    <a:cubicBezTo>
                      <a:pt x="8486" y="38005"/>
                      <a:pt x="0" y="29518"/>
                      <a:pt x="0" y="19050"/>
                    </a:cubicBezTo>
                    <a:lnTo>
                      <a:pt x="0" y="18955"/>
                    </a:lnTo>
                    <a:cubicBezTo>
                      <a:pt x="0" y="8486"/>
                      <a:pt x="8486" y="0"/>
                      <a:pt x="18954" y="0"/>
                    </a:cubicBezTo>
                    <a:close/>
                  </a:path>
                </a:pathLst>
              </a:custGeom>
              <a:solidFill>
                <a:srgbClr val="8BBAE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92" name="任意多边形: 形状 91" descr="6dd89866-b6e1-4913-8222-be912eb6a243"/>
              <p:cNvSpPr/>
              <p:nvPr/>
            </p:nvSpPr>
            <p:spPr>
              <a:xfrm>
                <a:off x="9464100" y="4431314"/>
                <a:ext cx="775126" cy="49712"/>
              </a:xfrm>
              <a:custGeom>
                <a:avLst/>
                <a:gdLst>
                  <a:gd name="connsiteX0" fmla="*/ 10478 w 600456"/>
                  <a:gd name="connsiteY0" fmla="*/ 0 h 38004"/>
                  <a:gd name="connsiteX1" fmla="*/ 590074 w 600456"/>
                  <a:gd name="connsiteY1" fmla="*/ 0 h 38004"/>
                  <a:gd name="connsiteX2" fmla="*/ 600456 w 600456"/>
                  <a:gd name="connsiteY2" fmla="*/ 18955 h 38004"/>
                  <a:gd name="connsiteX3" fmla="*/ 600456 w 600456"/>
                  <a:gd name="connsiteY3" fmla="*/ 18955 h 38004"/>
                  <a:gd name="connsiteX4" fmla="*/ 590074 w 600456"/>
                  <a:gd name="connsiteY4" fmla="*/ 38005 h 38004"/>
                  <a:gd name="connsiteX5" fmla="*/ 10478 w 600456"/>
                  <a:gd name="connsiteY5" fmla="*/ 38005 h 38004"/>
                  <a:gd name="connsiteX6" fmla="*/ 0 w 600456"/>
                  <a:gd name="connsiteY6" fmla="*/ 19050 h 38004"/>
                  <a:gd name="connsiteX7" fmla="*/ 0 w 600456"/>
                  <a:gd name="connsiteY7" fmla="*/ 19050 h 38004"/>
                  <a:gd name="connsiteX8" fmla="*/ 10478 w 600456"/>
                  <a:gd name="connsiteY8" fmla="*/ 0 h 3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456" h="38004">
                    <a:moveTo>
                      <a:pt x="10478" y="0"/>
                    </a:moveTo>
                    <a:lnTo>
                      <a:pt x="590074" y="0"/>
                    </a:lnTo>
                    <a:cubicBezTo>
                      <a:pt x="595789" y="0"/>
                      <a:pt x="600456" y="8572"/>
                      <a:pt x="600456" y="18955"/>
                    </a:cubicBezTo>
                    <a:lnTo>
                      <a:pt x="600456" y="18955"/>
                    </a:lnTo>
                    <a:cubicBezTo>
                      <a:pt x="600456" y="29432"/>
                      <a:pt x="595789" y="38005"/>
                      <a:pt x="590074" y="38005"/>
                    </a:cubicBezTo>
                    <a:lnTo>
                      <a:pt x="10478" y="38005"/>
                    </a:lnTo>
                    <a:cubicBezTo>
                      <a:pt x="4763" y="38005"/>
                      <a:pt x="0" y="29432"/>
                      <a:pt x="0" y="19050"/>
                    </a:cubicBezTo>
                    <a:lnTo>
                      <a:pt x="0" y="19050"/>
                    </a:lnTo>
                    <a:cubicBezTo>
                      <a:pt x="0" y="8572"/>
                      <a:pt x="4667" y="0"/>
                      <a:pt x="10478" y="0"/>
                    </a:cubicBezTo>
                    <a:close/>
                  </a:path>
                </a:pathLst>
              </a:custGeom>
              <a:solidFill>
                <a:srgbClr val="8BBAE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93" name="任意多边形: 形状 92" descr="e6bab921-167d-4c39-bdf7-718653f8a2a2"/>
              <p:cNvSpPr/>
              <p:nvPr/>
            </p:nvSpPr>
            <p:spPr>
              <a:xfrm>
                <a:off x="9464100" y="5107844"/>
                <a:ext cx="1409341" cy="49586"/>
              </a:xfrm>
              <a:custGeom>
                <a:avLst/>
                <a:gdLst>
                  <a:gd name="connsiteX0" fmla="*/ 1072801 w 1091755"/>
                  <a:gd name="connsiteY0" fmla="*/ 0 h 37909"/>
                  <a:gd name="connsiteX1" fmla="*/ 1091755 w 1091755"/>
                  <a:gd name="connsiteY1" fmla="*/ 18955 h 37909"/>
                  <a:gd name="connsiteX2" fmla="*/ 1091755 w 1091755"/>
                  <a:gd name="connsiteY2" fmla="*/ 18955 h 37909"/>
                  <a:gd name="connsiteX3" fmla="*/ 1072801 w 1091755"/>
                  <a:gd name="connsiteY3" fmla="*/ 37909 h 37909"/>
                  <a:gd name="connsiteX4" fmla="*/ 18954 w 1091755"/>
                  <a:gd name="connsiteY4" fmla="*/ 37909 h 37909"/>
                  <a:gd name="connsiteX5" fmla="*/ 0 w 1091755"/>
                  <a:gd name="connsiteY5" fmla="*/ 18955 h 37909"/>
                  <a:gd name="connsiteX6" fmla="*/ 0 w 1091755"/>
                  <a:gd name="connsiteY6" fmla="*/ 18955 h 37909"/>
                  <a:gd name="connsiteX7" fmla="*/ 18954 w 1091755"/>
                  <a:gd name="connsiteY7" fmla="*/ 0 h 3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91755" h="37909">
                    <a:moveTo>
                      <a:pt x="1072801" y="0"/>
                    </a:moveTo>
                    <a:cubicBezTo>
                      <a:pt x="1083269" y="0"/>
                      <a:pt x="1091755" y="8486"/>
                      <a:pt x="1091755" y="18955"/>
                    </a:cubicBezTo>
                    <a:lnTo>
                      <a:pt x="1091755" y="18955"/>
                    </a:lnTo>
                    <a:cubicBezTo>
                      <a:pt x="1091755" y="29423"/>
                      <a:pt x="1083269" y="37909"/>
                      <a:pt x="1072801" y="37909"/>
                    </a:cubicBezTo>
                    <a:lnTo>
                      <a:pt x="18954" y="37909"/>
                    </a:lnTo>
                    <a:cubicBezTo>
                      <a:pt x="8486" y="37909"/>
                      <a:pt x="0" y="29423"/>
                      <a:pt x="0" y="18955"/>
                    </a:cubicBezTo>
                    <a:lnTo>
                      <a:pt x="0" y="18955"/>
                    </a:lnTo>
                    <a:cubicBezTo>
                      <a:pt x="0" y="8486"/>
                      <a:pt x="8486" y="0"/>
                      <a:pt x="18954" y="0"/>
                    </a:cubicBezTo>
                    <a:close/>
                  </a:path>
                </a:pathLst>
              </a:custGeom>
              <a:solidFill>
                <a:srgbClr val="8BBAE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94" name="任意多边形: 形状 93" descr="ff317c66-c863-436b-80ac-a3ab751d45e0"/>
              <p:cNvSpPr/>
              <p:nvPr/>
            </p:nvSpPr>
            <p:spPr>
              <a:xfrm>
                <a:off x="9464100" y="5282022"/>
                <a:ext cx="897714" cy="49712"/>
              </a:xfrm>
              <a:custGeom>
                <a:avLst/>
                <a:gdLst>
                  <a:gd name="connsiteX0" fmla="*/ 12097 w 695420"/>
                  <a:gd name="connsiteY0" fmla="*/ 0 h 38005"/>
                  <a:gd name="connsiteX1" fmla="*/ 683323 w 695420"/>
                  <a:gd name="connsiteY1" fmla="*/ 0 h 38005"/>
                  <a:gd name="connsiteX2" fmla="*/ 695420 w 695420"/>
                  <a:gd name="connsiteY2" fmla="*/ 18955 h 38005"/>
                  <a:gd name="connsiteX3" fmla="*/ 695420 w 695420"/>
                  <a:gd name="connsiteY3" fmla="*/ 18955 h 38005"/>
                  <a:gd name="connsiteX4" fmla="*/ 683323 w 695420"/>
                  <a:gd name="connsiteY4" fmla="*/ 38005 h 38005"/>
                  <a:gd name="connsiteX5" fmla="*/ 12097 w 695420"/>
                  <a:gd name="connsiteY5" fmla="*/ 38005 h 38005"/>
                  <a:gd name="connsiteX6" fmla="*/ 0 w 695420"/>
                  <a:gd name="connsiteY6" fmla="*/ 18955 h 38005"/>
                  <a:gd name="connsiteX7" fmla="*/ 0 w 695420"/>
                  <a:gd name="connsiteY7" fmla="*/ 18955 h 38005"/>
                  <a:gd name="connsiteX8" fmla="*/ 12097 w 695420"/>
                  <a:gd name="connsiteY8" fmla="*/ 0 h 38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5420" h="38005">
                    <a:moveTo>
                      <a:pt x="12097" y="0"/>
                    </a:moveTo>
                    <a:lnTo>
                      <a:pt x="683323" y="0"/>
                    </a:lnTo>
                    <a:cubicBezTo>
                      <a:pt x="689991" y="0"/>
                      <a:pt x="695420" y="8573"/>
                      <a:pt x="695420" y="18955"/>
                    </a:cubicBezTo>
                    <a:lnTo>
                      <a:pt x="695420" y="18955"/>
                    </a:lnTo>
                    <a:cubicBezTo>
                      <a:pt x="695420" y="29337"/>
                      <a:pt x="689991" y="38005"/>
                      <a:pt x="683323" y="38005"/>
                    </a:cubicBezTo>
                    <a:lnTo>
                      <a:pt x="12097" y="38005"/>
                    </a:lnTo>
                    <a:cubicBezTo>
                      <a:pt x="5429" y="38005"/>
                      <a:pt x="0" y="29433"/>
                      <a:pt x="0" y="18955"/>
                    </a:cubicBezTo>
                    <a:lnTo>
                      <a:pt x="0" y="18955"/>
                    </a:lnTo>
                    <a:cubicBezTo>
                      <a:pt x="0" y="8477"/>
                      <a:pt x="5429" y="0"/>
                      <a:pt x="12097" y="0"/>
                    </a:cubicBezTo>
                    <a:close/>
                  </a:path>
                </a:pathLst>
              </a:custGeom>
              <a:solidFill>
                <a:srgbClr val="8BBAE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95" name="任意多边形: 形状 94" descr="8add8caa-fc97-4326-a3c8-bf37daf69c4c"/>
              <p:cNvSpPr/>
              <p:nvPr/>
            </p:nvSpPr>
            <p:spPr>
              <a:xfrm>
                <a:off x="10484632" y="3626760"/>
                <a:ext cx="940029" cy="297219"/>
              </a:xfrm>
              <a:custGeom>
                <a:avLst/>
                <a:gdLst>
                  <a:gd name="connsiteX0" fmla="*/ 144984 w 728199"/>
                  <a:gd name="connsiteY0" fmla="*/ 18435 h 227224"/>
                  <a:gd name="connsiteX1" fmla="*/ 166701 w 728199"/>
                  <a:gd name="connsiteY1" fmla="*/ 51487 h 227224"/>
                  <a:gd name="connsiteX2" fmla="*/ 241091 w 728199"/>
                  <a:gd name="connsiteY2" fmla="*/ 72823 h 227224"/>
                  <a:gd name="connsiteX3" fmla="*/ 460071 w 728199"/>
                  <a:gd name="connsiteY3" fmla="*/ 127592 h 227224"/>
                  <a:gd name="connsiteX4" fmla="*/ 678098 w 728199"/>
                  <a:gd name="connsiteY4" fmla="*/ 88730 h 227224"/>
                  <a:gd name="connsiteX5" fmla="*/ 728200 w 728199"/>
                  <a:gd name="connsiteY5" fmla="*/ 191600 h 227224"/>
                  <a:gd name="connsiteX6" fmla="*/ 477121 w 728199"/>
                  <a:gd name="connsiteY6" fmla="*/ 227224 h 227224"/>
                  <a:gd name="connsiteX7" fmla="*/ 167368 w 728199"/>
                  <a:gd name="connsiteY7" fmla="*/ 115114 h 227224"/>
                  <a:gd name="connsiteX8" fmla="*/ 114218 w 728199"/>
                  <a:gd name="connsiteY8" fmla="*/ 115686 h 227224"/>
                  <a:gd name="connsiteX9" fmla="*/ 68498 w 728199"/>
                  <a:gd name="connsiteY9" fmla="*/ 105208 h 227224"/>
                  <a:gd name="connsiteX10" fmla="*/ 26684 w 728199"/>
                  <a:gd name="connsiteY10" fmla="*/ 89206 h 227224"/>
                  <a:gd name="connsiteX11" fmla="*/ 30113 w 728199"/>
                  <a:gd name="connsiteY11" fmla="*/ 80062 h 227224"/>
                  <a:gd name="connsiteX12" fmla="*/ 68974 w 728199"/>
                  <a:gd name="connsiteY12" fmla="*/ 88920 h 227224"/>
                  <a:gd name="connsiteX13" fmla="*/ 26779 w 728199"/>
                  <a:gd name="connsiteY13" fmla="*/ 70442 h 227224"/>
                  <a:gd name="connsiteX14" fmla="*/ 11253 w 728199"/>
                  <a:gd name="connsiteY14" fmla="*/ 62346 h 227224"/>
                  <a:gd name="connsiteX15" fmla="*/ 13349 w 728199"/>
                  <a:gd name="connsiteY15" fmla="*/ 50725 h 227224"/>
                  <a:gd name="connsiteX16" fmla="*/ 32589 w 728199"/>
                  <a:gd name="connsiteY16" fmla="*/ 58631 h 227224"/>
                  <a:gd name="connsiteX17" fmla="*/ 51258 w 728199"/>
                  <a:gd name="connsiteY17" fmla="*/ 64917 h 227224"/>
                  <a:gd name="connsiteX18" fmla="*/ 70403 w 728199"/>
                  <a:gd name="connsiteY18" fmla="*/ 71299 h 227224"/>
                  <a:gd name="connsiteX19" fmla="*/ 67355 w 728199"/>
                  <a:gd name="connsiteY19" fmla="*/ 66727 h 227224"/>
                  <a:gd name="connsiteX20" fmla="*/ 34684 w 728199"/>
                  <a:gd name="connsiteY20" fmla="*/ 51964 h 227224"/>
                  <a:gd name="connsiteX21" fmla="*/ 17444 w 728199"/>
                  <a:gd name="connsiteY21" fmla="*/ 41676 h 227224"/>
                  <a:gd name="connsiteX22" fmla="*/ 13 w 728199"/>
                  <a:gd name="connsiteY22" fmla="*/ 27389 h 227224"/>
                  <a:gd name="connsiteX23" fmla="*/ 24779 w 728199"/>
                  <a:gd name="connsiteY23" fmla="*/ 32437 h 227224"/>
                  <a:gd name="connsiteX24" fmla="*/ 43257 w 728199"/>
                  <a:gd name="connsiteY24" fmla="*/ 41295 h 227224"/>
                  <a:gd name="connsiteX25" fmla="*/ 72784 w 728199"/>
                  <a:gd name="connsiteY25" fmla="*/ 46820 h 227224"/>
                  <a:gd name="connsiteX26" fmla="*/ 13920 w 728199"/>
                  <a:gd name="connsiteY26" fmla="*/ 1481 h 227224"/>
                  <a:gd name="connsiteX27" fmla="*/ 35827 w 728199"/>
                  <a:gd name="connsiteY27" fmla="*/ 6243 h 227224"/>
                  <a:gd name="connsiteX28" fmla="*/ 51068 w 728199"/>
                  <a:gd name="connsiteY28" fmla="*/ 15102 h 227224"/>
                  <a:gd name="connsiteX29" fmla="*/ 70118 w 728199"/>
                  <a:gd name="connsiteY29" fmla="*/ 23389 h 227224"/>
                  <a:gd name="connsiteX30" fmla="*/ 121934 w 728199"/>
                  <a:gd name="connsiteY30" fmla="*/ 37962 h 227224"/>
                  <a:gd name="connsiteX31" fmla="*/ 118790 w 728199"/>
                  <a:gd name="connsiteY31" fmla="*/ 20912 h 227224"/>
                  <a:gd name="connsiteX32" fmla="*/ 106217 w 728199"/>
                  <a:gd name="connsiteY32" fmla="*/ 15007 h 227224"/>
                  <a:gd name="connsiteX33" fmla="*/ 104122 w 728199"/>
                  <a:gd name="connsiteY33" fmla="*/ 3862 h 227224"/>
                  <a:gd name="connsiteX34" fmla="*/ 124124 w 728199"/>
                  <a:gd name="connsiteY34" fmla="*/ 5958 h 227224"/>
                  <a:gd name="connsiteX35" fmla="*/ 144984 w 728199"/>
                  <a:gd name="connsiteY35" fmla="*/ 18435 h 22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28199" h="227224">
                    <a:moveTo>
                      <a:pt x="144984" y="18435"/>
                    </a:moveTo>
                    <a:cubicBezTo>
                      <a:pt x="168797" y="45201"/>
                      <a:pt x="163463" y="48153"/>
                      <a:pt x="166701" y="51487"/>
                    </a:cubicBezTo>
                    <a:cubicBezTo>
                      <a:pt x="170320" y="55488"/>
                      <a:pt x="241091" y="72823"/>
                      <a:pt x="241091" y="72823"/>
                    </a:cubicBezTo>
                    <a:cubicBezTo>
                      <a:pt x="241091" y="72823"/>
                      <a:pt x="448737" y="125116"/>
                      <a:pt x="460071" y="127592"/>
                    </a:cubicBezTo>
                    <a:lnTo>
                      <a:pt x="678098" y="88730"/>
                    </a:lnTo>
                    <a:lnTo>
                      <a:pt x="728200" y="191600"/>
                    </a:lnTo>
                    <a:cubicBezTo>
                      <a:pt x="728200" y="191600"/>
                      <a:pt x="489979" y="227414"/>
                      <a:pt x="477121" y="227224"/>
                    </a:cubicBezTo>
                    <a:cubicBezTo>
                      <a:pt x="464548" y="226938"/>
                      <a:pt x="191847" y="123496"/>
                      <a:pt x="167368" y="115114"/>
                    </a:cubicBezTo>
                    <a:cubicBezTo>
                      <a:pt x="167368" y="115114"/>
                      <a:pt x="134697" y="115876"/>
                      <a:pt x="114218" y="115686"/>
                    </a:cubicBezTo>
                    <a:cubicBezTo>
                      <a:pt x="93644" y="115495"/>
                      <a:pt x="74404" y="106161"/>
                      <a:pt x="68498" y="105208"/>
                    </a:cubicBezTo>
                    <a:cubicBezTo>
                      <a:pt x="67737" y="105018"/>
                      <a:pt x="48591" y="100827"/>
                      <a:pt x="26684" y="89206"/>
                    </a:cubicBezTo>
                    <a:cubicBezTo>
                      <a:pt x="7634" y="79395"/>
                      <a:pt x="30113" y="80062"/>
                      <a:pt x="30113" y="80062"/>
                    </a:cubicBezTo>
                    <a:cubicBezTo>
                      <a:pt x="30113" y="80062"/>
                      <a:pt x="68593" y="92064"/>
                      <a:pt x="68974" y="88920"/>
                    </a:cubicBezTo>
                    <a:cubicBezTo>
                      <a:pt x="69356" y="86444"/>
                      <a:pt x="47924" y="81110"/>
                      <a:pt x="26779" y="70442"/>
                    </a:cubicBezTo>
                    <a:cubicBezTo>
                      <a:pt x="21349" y="67680"/>
                      <a:pt x="16111" y="64917"/>
                      <a:pt x="11253" y="62346"/>
                    </a:cubicBezTo>
                    <a:cubicBezTo>
                      <a:pt x="-1606" y="55583"/>
                      <a:pt x="-1320" y="45867"/>
                      <a:pt x="13349" y="50725"/>
                    </a:cubicBezTo>
                    <a:cubicBezTo>
                      <a:pt x="18492" y="52440"/>
                      <a:pt x="26969" y="55583"/>
                      <a:pt x="32589" y="58631"/>
                    </a:cubicBezTo>
                    <a:cubicBezTo>
                      <a:pt x="38875" y="61869"/>
                      <a:pt x="45638" y="62917"/>
                      <a:pt x="51258" y="64917"/>
                    </a:cubicBezTo>
                    <a:cubicBezTo>
                      <a:pt x="62403" y="68823"/>
                      <a:pt x="70594" y="71776"/>
                      <a:pt x="70403" y="71299"/>
                    </a:cubicBezTo>
                    <a:cubicBezTo>
                      <a:pt x="70213" y="70633"/>
                      <a:pt x="73070" y="69775"/>
                      <a:pt x="67355" y="66727"/>
                    </a:cubicBezTo>
                    <a:cubicBezTo>
                      <a:pt x="60593" y="62917"/>
                      <a:pt x="44305" y="58250"/>
                      <a:pt x="34684" y="51964"/>
                    </a:cubicBezTo>
                    <a:cubicBezTo>
                      <a:pt x="29160" y="48439"/>
                      <a:pt x="17444" y="41676"/>
                      <a:pt x="17444" y="41676"/>
                    </a:cubicBezTo>
                    <a:cubicBezTo>
                      <a:pt x="17444" y="41676"/>
                      <a:pt x="-558" y="28627"/>
                      <a:pt x="13" y="27389"/>
                    </a:cubicBezTo>
                    <a:cubicBezTo>
                      <a:pt x="2490" y="20912"/>
                      <a:pt x="18111" y="26627"/>
                      <a:pt x="24779" y="32437"/>
                    </a:cubicBezTo>
                    <a:cubicBezTo>
                      <a:pt x="31065" y="33866"/>
                      <a:pt x="43257" y="41295"/>
                      <a:pt x="43257" y="41295"/>
                    </a:cubicBezTo>
                    <a:cubicBezTo>
                      <a:pt x="43257" y="41295"/>
                      <a:pt x="71355" y="50820"/>
                      <a:pt x="72784" y="46820"/>
                    </a:cubicBezTo>
                    <a:cubicBezTo>
                      <a:pt x="74023" y="43582"/>
                      <a:pt x="11063" y="7767"/>
                      <a:pt x="13920" y="1481"/>
                    </a:cubicBezTo>
                    <a:cubicBezTo>
                      <a:pt x="16397" y="-3663"/>
                      <a:pt x="35827" y="6243"/>
                      <a:pt x="35827" y="6243"/>
                    </a:cubicBezTo>
                    <a:cubicBezTo>
                      <a:pt x="35827" y="6243"/>
                      <a:pt x="47067" y="13197"/>
                      <a:pt x="51068" y="15102"/>
                    </a:cubicBezTo>
                    <a:cubicBezTo>
                      <a:pt x="55640" y="17483"/>
                      <a:pt x="70118" y="23389"/>
                      <a:pt x="70118" y="23389"/>
                    </a:cubicBezTo>
                    <a:cubicBezTo>
                      <a:pt x="70118" y="23389"/>
                      <a:pt x="120886" y="41867"/>
                      <a:pt x="121934" y="37962"/>
                    </a:cubicBezTo>
                    <a:cubicBezTo>
                      <a:pt x="122981" y="34152"/>
                      <a:pt x="121552" y="23198"/>
                      <a:pt x="118790" y="20912"/>
                    </a:cubicBezTo>
                    <a:cubicBezTo>
                      <a:pt x="115933" y="18721"/>
                      <a:pt x="108789" y="17197"/>
                      <a:pt x="106217" y="15007"/>
                    </a:cubicBezTo>
                    <a:cubicBezTo>
                      <a:pt x="103360" y="12816"/>
                      <a:pt x="101740" y="7482"/>
                      <a:pt x="104122" y="3862"/>
                    </a:cubicBezTo>
                    <a:cubicBezTo>
                      <a:pt x="106693" y="243"/>
                      <a:pt x="124124" y="5958"/>
                      <a:pt x="124124" y="5958"/>
                    </a:cubicBezTo>
                    <a:cubicBezTo>
                      <a:pt x="124124" y="5958"/>
                      <a:pt x="138221" y="10625"/>
                      <a:pt x="144984" y="18435"/>
                    </a:cubicBezTo>
                    <a:close/>
                  </a:path>
                </a:pathLst>
              </a:custGeom>
              <a:solidFill>
                <a:srgbClr val="FFB27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96" name="任意多边形: 形状 95" descr="07daa2f7-fff4-440f-b7d8-fd1cc23efe8b"/>
              <p:cNvSpPr/>
              <p:nvPr/>
            </p:nvSpPr>
            <p:spPr>
              <a:xfrm>
                <a:off x="10700564" y="3691242"/>
                <a:ext cx="968702" cy="247812"/>
              </a:xfrm>
              <a:custGeom>
                <a:avLst/>
                <a:gdLst>
                  <a:gd name="connsiteX0" fmla="*/ 441960 w 750411"/>
                  <a:gd name="connsiteY0" fmla="*/ 40291 h 189452"/>
                  <a:gd name="connsiteX1" fmla="*/ 292704 w 750411"/>
                  <a:gd name="connsiteY1" fmla="*/ 78200 h 189452"/>
                  <a:gd name="connsiteX2" fmla="*/ 10192 w 750411"/>
                  <a:gd name="connsiteY2" fmla="*/ 0 h 189452"/>
                  <a:gd name="connsiteX3" fmla="*/ 0 w 750411"/>
                  <a:gd name="connsiteY3" fmla="*/ 65722 h 189452"/>
                  <a:gd name="connsiteX4" fmla="*/ 260318 w 750411"/>
                  <a:gd name="connsiteY4" fmla="*/ 189452 h 189452"/>
                  <a:gd name="connsiteX5" fmla="*/ 464439 w 750411"/>
                  <a:gd name="connsiteY5" fmla="*/ 169640 h 189452"/>
                  <a:gd name="connsiteX6" fmla="*/ 619411 w 750411"/>
                  <a:gd name="connsiteY6" fmla="*/ 134207 h 189452"/>
                  <a:gd name="connsiteX7" fmla="*/ 750284 w 750411"/>
                  <a:gd name="connsiteY7" fmla="*/ 84010 h 189452"/>
                  <a:gd name="connsiteX8" fmla="*/ 695516 w 750411"/>
                  <a:gd name="connsiteY8" fmla="*/ 32004 h 189452"/>
                  <a:gd name="connsiteX9" fmla="*/ 442056 w 750411"/>
                  <a:gd name="connsiteY9" fmla="*/ 40386 h 18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0411" h="189452">
                    <a:moveTo>
                      <a:pt x="441960" y="40291"/>
                    </a:moveTo>
                    <a:lnTo>
                      <a:pt x="292704" y="78200"/>
                    </a:lnTo>
                    <a:lnTo>
                      <a:pt x="10192" y="0"/>
                    </a:lnTo>
                    <a:lnTo>
                      <a:pt x="0" y="65722"/>
                    </a:lnTo>
                    <a:lnTo>
                      <a:pt x="260318" y="189452"/>
                    </a:lnTo>
                    <a:lnTo>
                      <a:pt x="464439" y="169640"/>
                    </a:lnTo>
                    <a:cubicBezTo>
                      <a:pt x="464439" y="169640"/>
                      <a:pt x="569786" y="147542"/>
                      <a:pt x="619411" y="134207"/>
                    </a:cubicBezTo>
                    <a:cubicBezTo>
                      <a:pt x="679514" y="118015"/>
                      <a:pt x="753904" y="90678"/>
                      <a:pt x="750284" y="84010"/>
                    </a:cubicBezTo>
                    <a:cubicBezTo>
                      <a:pt x="739902" y="65056"/>
                      <a:pt x="722472" y="42196"/>
                      <a:pt x="695516" y="32004"/>
                    </a:cubicBezTo>
                    <a:cubicBezTo>
                      <a:pt x="602171" y="-3239"/>
                      <a:pt x="442056" y="40386"/>
                      <a:pt x="442056" y="40386"/>
                    </a:cubicBezTo>
                    <a:close/>
                  </a:path>
                </a:pathLst>
              </a:custGeom>
              <a:solidFill>
                <a:srgbClr val="4F8E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97" name="任意多边形: 形状 96" descr="3d8862ff-3719-40f4-91f1-bc1c77f052ed"/>
              <p:cNvSpPr/>
              <p:nvPr/>
            </p:nvSpPr>
            <p:spPr>
              <a:xfrm>
                <a:off x="11992495" y="5764812"/>
                <a:ext cx="192797" cy="310033"/>
              </a:xfrm>
              <a:custGeom>
                <a:avLst/>
                <a:gdLst>
                  <a:gd name="connsiteX0" fmla="*/ 14277 w 149351"/>
                  <a:gd name="connsiteY0" fmla="*/ 65627 h 237020"/>
                  <a:gd name="connsiteX1" fmla="*/ 38947 w 149351"/>
                  <a:gd name="connsiteY1" fmla="*/ 97727 h 237020"/>
                  <a:gd name="connsiteX2" fmla="*/ 31232 w 149351"/>
                  <a:gd name="connsiteY2" fmla="*/ 207169 h 237020"/>
                  <a:gd name="connsiteX3" fmla="*/ 1799 w 149351"/>
                  <a:gd name="connsiteY3" fmla="*/ 231648 h 237020"/>
                  <a:gd name="connsiteX4" fmla="*/ 98668 w 149351"/>
                  <a:gd name="connsiteY4" fmla="*/ 235363 h 237020"/>
                  <a:gd name="connsiteX5" fmla="*/ 126291 w 149351"/>
                  <a:gd name="connsiteY5" fmla="*/ 139351 h 237020"/>
                  <a:gd name="connsiteX6" fmla="*/ 148485 w 149351"/>
                  <a:gd name="connsiteY6" fmla="*/ 70581 h 237020"/>
                  <a:gd name="connsiteX7" fmla="*/ 108099 w 149351"/>
                  <a:gd name="connsiteY7" fmla="*/ 39243 h 237020"/>
                  <a:gd name="connsiteX8" fmla="*/ 71142 w 149351"/>
                  <a:gd name="connsiteY8" fmla="*/ 0 h 237020"/>
                  <a:gd name="connsiteX9" fmla="*/ 14277 w 149351"/>
                  <a:gd name="connsiteY9" fmla="*/ 65627 h 237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351" h="237020">
                    <a:moveTo>
                      <a:pt x="14277" y="65627"/>
                    </a:moveTo>
                    <a:cubicBezTo>
                      <a:pt x="14277" y="65627"/>
                      <a:pt x="38376" y="89059"/>
                      <a:pt x="38947" y="97727"/>
                    </a:cubicBezTo>
                    <a:cubicBezTo>
                      <a:pt x="39519" y="106299"/>
                      <a:pt x="41042" y="198501"/>
                      <a:pt x="31232" y="207169"/>
                    </a:cubicBezTo>
                    <a:cubicBezTo>
                      <a:pt x="21421" y="215741"/>
                      <a:pt x="-7440" y="221933"/>
                      <a:pt x="1799" y="231648"/>
                    </a:cubicBezTo>
                    <a:cubicBezTo>
                      <a:pt x="8848" y="238887"/>
                      <a:pt x="62855" y="237363"/>
                      <a:pt x="98668" y="235363"/>
                    </a:cubicBezTo>
                    <a:cubicBezTo>
                      <a:pt x="109051" y="234696"/>
                      <a:pt x="122195" y="151638"/>
                      <a:pt x="126291" y="139351"/>
                    </a:cubicBezTo>
                    <a:cubicBezTo>
                      <a:pt x="132292" y="121634"/>
                      <a:pt x="153914" y="82868"/>
                      <a:pt x="148485" y="70581"/>
                    </a:cubicBezTo>
                    <a:cubicBezTo>
                      <a:pt x="145817" y="64580"/>
                      <a:pt x="126006" y="50768"/>
                      <a:pt x="108099" y="39243"/>
                    </a:cubicBezTo>
                    <a:cubicBezTo>
                      <a:pt x="89239" y="26956"/>
                      <a:pt x="71142" y="0"/>
                      <a:pt x="71142" y="0"/>
                    </a:cubicBezTo>
                    <a:lnTo>
                      <a:pt x="14277" y="65627"/>
                    </a:lnTo>
                    <a:close/>
                  </a:path>
                </a:pathLst>
              </a:custGeom>
              <a:solidFill>
                <a:srgbClr val="FFB27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98" name="任意多边形: 形状 97" descr="5de56c35-f0ce-4137-835a-27b54e1a85d5"/>
              <p:cNvSpPr/>
              <p:nvPr/>
            </p:nvSpPr>
            <p:spPr>
              <a:xfrm>
                <a:off x="11478127" y="5924413"/>
                <a:ext cx="155071" cy="149122"/>
              </a:xfrm>
              <a:custGeom>
                <a:avLst/>
                <a:gdLst>
                  <a:gd name="connsiteX0" fmla="*/ 90599 w 120127"/>
                  <a:gd name="connsiteY0" fmla="*/ 1238 h 114004"/>
                  <a:gd name="connsiteX1" fmla="*/ 112221 w 120127"/>
                  <a:gd name="connsiteY1" fmla="*/ 62199 h 114004"/>
                  <a:gd name="connsiteX2" fmla="*/ 120127 w 120127"/>
                  <a:gd name="connsiteY2" fmla="*/ 104394 h 114004"/>
                  <a:gd name="connsiteX3" fmla="*/ 4874 w 120127"/>
                  <a:gd name="connsiteY3" fmla="*/ 61818 h 114004"/>
                  <a:gd name="connsiteX4" fmla="*/ 18305 w 120127"/>
                  <a:gd name="connsiteY4" fmla="*/ 38767 h 114004"/>
                  <a:gd name="connsiteX5" fmla="*/ 5827 w 120127"/>
                  <a:gd name="connsiteY5" fmla="*/ 0 h 114004"/>
                  <a:gd name="connsiteX6" fmla="*/ 90695 w 120127"/>
                  <a:gd name="connsiteY6" fmla="*/ 1238 h 11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0127" h="114004">
                    <a:moveTo>
                      <a:pt x="90599" y="1238"/>
                    </a:moveTo>
                    <a:lnTo>
                      <a:pt x="112221" y="62199"/>
                    </a:lnTo>
                    <a:cubicBezTo>
                      <a:pt x="113840" y="71819"/>
                      <a:pt x="120127" y="95631"/>
                      <a:pt x="120127" y="104394"/>
                    </a:cubicBezTo>
                    <a:cubicBezTo>
                      <a:pt x="120127" y="137256"/>
                      <a:pt x="-28463" y="76486"/>
                      <a:pt x="4874" y="61818"/>
                    </a:cubicBezTo>
                    <a:cubicBezTo>
                      <a:pt x="7922" y="60484"/>
                      <a:pt x="17352" y="49911"/>
                      <a:pt x="18305" y="38767"/>
                    </a:cubicBezTo>
                    <a:cubicBezTo>
                      <a:pt x="19829" y="21527"/>
                      <a:pt x="5827" y="0"/>
                      <a:pt x="5827" y="0"/>
                    </a:cubicBezTo>
                    <a:lnTo>
                      <a:pt x="90695" y="1238"/>
                    </a:lnTo>
                    <a:close/>
                  </a:path>
                </a:pathLst>
              </a:custGeom>
              <a:solidFill>
                <a:srgbClr val="FFB27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99" name="任意多边形: 形状 98" descr="1489af5e-6938-4235-b01f-b3d67b9ec39c"/>
              <p:cNvSpPr/>
              <p:nvPr/>
            </p:nvSpPr>
            <p:spPr>
              <a:xfrm>
                <a:off x="11233847" y="4416736"/>
                <a:ext cx="376727" cy="1545055"/>
              </a:xfrm>
              <a:custGeom>
                <a:avLst/>
                <a:gdLst>
                  <a:gd name="connsiteX0" fmla="*/ 74760 w 291834"/>
                  <a:gd name="connsiteY0" fmla="*/ 0 h 1181195"/>
                  <a:gd name="connsiteX1" fmla="*/ 21039 w 291834"/>
                  <a:gd name="connsiteY1" fmla="*/ 137160 h 1181195"/>
                  <a:gd name="connsiteX2" fmla="*/ 6370 w 291834"/>
                  <a:gd name="connsiteY2" fmla="*/ 660463 h 1181195"/>
                  <a:gd name="connsiteX3" fmla="*/ 199918 w 291834"/>
                  <a:gd name="connsiteY3" fmla="*/ 1181195 h 1181195"/>
                  <a:gd name="connsiteX4" fmla="*/ 291834 w 291834"/>
                  <a:gd name="connsiteY4" fmla="*/ 1168337 h 1181195"/>
                  <a:gd name="connsiteX5" fmla="*/ 168772 w 291834"/>
                  <a:gd name="connsiteY5" fmla="*/ 648843 h 1181195"/>
                  <a:gd name="connsiteX6" fmla="*/ 214015 w 291834"/>
                  <a:gd name="connsiteY6" fmla="*/ 450151 h 1181195"/>
                  <a:gd name="connsiteX7" fmla="*/ 278118 w 291834"/>
                  <a:gd name="connsiteY7" fmla="*/ 57245 h 1181195"/>
                  <a:gd name="connsiteX8" fmla="*/ 74760 w 291834"/>
                  <a:gd name="connsiteY8" fmla="*/ 0 h 118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1834" h="1181195">
                    <a:moveTo>
                      <a:pt x="74760" y="0"/>
                    </a:moveTo>
                    <a:lnTo>
                      <a:pt x="21039" y="137160"/>
                    </a:lnTo>
                    <a:cubicBezTo>
                      <a:pt x="21039" y="137160"/>
                      <a:pt x="-14013" y="464534"/>
                      <a:pt x="6370" y="660463"/>
                    </a:cubicBezTo>
                    <a:cubicBezTo>
                      <a:pt x="14943" y="742474"/>
                      <a:pt x="199918" y="1181195"/>
                      <a:pt x="199918" y="1181195"/>
                    </a:cubicBezTo>
                    <a:lnTo>
                      <a:pt x="291834" y="1168337"/>
                    </a:lnTo>
                    <a:lnTo>
                      <a:pt x="168772" y="648843"/>
                    </a:lnTo>
                    <a:lnTo>
                      <a:pt x="214015" y="450151"/>
                    </a:lnTo>
                    <a:lnTo>
                      <a:pt x="278118" y="57245"/>
                    </a:lnTo>
                    <a:lnTo>
                      <a:pt x="74760" y="0"/>
                    </a:lnTo>
                    <a:close/>
                  </a:path>
                </a:pathLst>
              </a:custGeom>
              <a:solidFill>
                <a:srgbClr val="4F8E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00" name="任意多边形: 形状 99" descr="c98cce83-3fe7-4917-bf97-c6cd965d4339"/>
              <p:cNvSpPr/>
              <p:nvPr/>
            </p:nvSpPr>
            <p:spPr>
              <a:xfrm>
                <a:off x="11348060" y="4425956"/>
                <a:ext cx="766149" cy="1448871"/>
              </a:xfrm>
              <a:custGeom>
                <a:avLst/>
                <a:gdLst>
                  <a:gd name="connsiteX0" fmla="*/ 239744 w 593502"/>
                  <a:gd name="connsiteY0" fmla="*/ 0 h 1107662"/>
                  <a:gd name="connsiteX1" fmla="*/ 285940 w 593502"/>
                  <a:gd name="connsiteY1" fmla="*/ 152685 h 1107662"/>
                  <a:gd name="connsiteX2" fmla="*/ 356140 w 593502"/>
                  <a:gd name="connsiteY2" fmla="*/ 613791 h 1107662"/>
                  <a:gd name="connsiteX3" fmla="*/ 593503 w 593502"/>
                  <a:gd name="connsiteY3" fmla="*/ 1045083 h 1107662"/>
                  <a:gd name="connsiteX4" fmla="*/ 519493 w 593502"/>
                  <a:gd name="connsiteY4" fmla="*/ 1107662 h 1107662"/>
                  <a:gd name="connsiteX5" fmla="*/ 182594 w 593502"/>
                  <a:gd name="connsiteY5" fmla="*/ 671703 h 1107662"/>
                  <a:gd name="connsiteX6" fmla="*/ 0 w 593502"/>
                  <a:gd name="connsiteY6" fmla="*/ 126016 h 1107662"/>
                  <a:gd name="connsiteX7" fmla="*/ 6382 w 593502"/>
                  <a:gd name="connsiteY7" fmla="*/ 4667 h 1107662"/>
                  <a:gd name="connsiteX8" fmla="*/ 239744 w 593502"/>
                  <a:gd name="connsiteY8" fmla="*/ 0 h 110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502" h="1107662">
                    <a:moveTo>
                      <a:pt x="239744" y="0"/>
                    </a:moveTo>
                    <a:lnTo>
                      <a:pt x="285940" y="152685"/>
                    </a:lnTo>
                    <a:lnTo>
                      <a:pt x="356140" y="613791"/>
                    </a:lnTo>
                    <a:lnTo>
                      <a:pt x="593503" y="1045083"/>
                    </a:lnTo>
                    <a:cubicBezTo>
                      <a:pt x="593503" y="1045083"/>
                      <a:pt x="557879" y="1099185"/>
                      <a:pt x="519493" y="1107662"/>
                    </a:cubicBezTo>
                    <a:lnTo>
                      <a:pt x="182594" y="671703"/>
                    </a:lnTo>
                    <a:lnTo>
                      <a:pt x="0" y="126016"/>
                    </a:lnTo>
                    <a:lnTo>
                      <a:pt x="6382" y="4667"/>
                    </a:lnTo>
                    <a:lnTo>
                      <a:pt x="239744" y="0"/>
                    </a:lnTo>
                    <a:close/>
                  </a:path>
                </a:pathLst>
              </a:custGeom>
              <a:solidFill>
                <a:srgbClr val="61A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01" name="任意多边形: 形状 100" descr="9d8e32c9-cf55-491d-83a0-ead10fe9ffef"/>
              <p:cNvSpPr/>
              <p:nvPr/>
            </p:nvSpPr>
            <p:spPr>
              <a:xfrm>
                <a:off x="11980112" y="5815273"/>
                <a:ext cx="211888" cy="260146"/>
              </a:xfrm>
              <a:custGeom>
                <a:avLst/>
                <a:gdLst>
                  <a:gd name="connsiteX0" fmla="*/ 116452 w 164140"/>
                  <a:gd name="connsiteY0" fmla="*/ 0 h 198882"/>
                  <a:gd name="connsiteX1" fmla="*/ 44062 w 164140"/>
                  <a:gd name="connsiteY1" fmla="*/ 160591 h 198882"/>
                  <a:gd name="connsiteX2" fmla="*/ 628 w 164140"/>
                  <a:gd name="connsiteY2" fmla="*/ 182785 h 198882"/>
                  <a:gd name="connsiteX3" fmla="*/ 247 w 164140"/>
                  <a:gd name="connsiteY3" fmla="*/ 184022 h 198882"/>
                  <a:gd name="connsiteX4" fmla="*/ 13201 w 164140"/>
                  <a:gd name="connsiteY4" fmla="*/ 198882 h 198882"/>
                  <a:gd name="connsiteX5" fmla="*/ 116261 w 164140"/>
                  <a:gd name="connsiteY5" fmla="*/ 198882 h 198882"/>
                  <a:gd name="connsiteX6" fmla="*/ 136645 w 164140"/>
                  <a:gd name="connsiteY6" fmla="*/ 100013 h 198882"/>
                  <a:gd name="connsiteX7" fmla="*/ 163886 w 164140"/>
                  <a:gd name="connsiteY7" fmla="*/ 19526 h 198882"/>
                  <a:gd name="connsiteX8" fmla="*/ 116452 w 164140"/>
                  <a:gd name="connsiteY8" fmla="*/ 95 h 198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4140" h="198882">
                    <a:moveTo>
                      <a:pt x="116452" y="0"/>
                    </a:moveTo>
                    <a:cubicBezTo>
                      <a:pt x="116452" y="0"/>
                      <a:pt x="65779" y="153066"/>
                      <a:pt x="44062" y="160591"/>
                    </a:cubicBezTo>
                    <a:cubicBezTo>
                      <a:pt x="38252" y="162496"/>
                      <a:pt x="5866" y="170593"/>
                      <a:pt x="628" y="182785"/>
                    </a:cubicBezTo>
                    <a:lnTo>
                      <a:pt x="247" y="184022"/>
                    </a:lnTo>
                    <a:cubicBezTo>
                      <a:pt x="-1372" y="191738"/>
                      <a:pt x="5200" y="198882"/>
                      <a:pt x="13201" y="198882"/>
                    </a:cubicBezTo>
                    <a:lnTo>
                      <a:pt x="116261" y="198882"/>
                    </a:lnTo>
                    <a:cubicBezTo>
                      <a:pt x="116261" y="198882"/>
                      <a:pt x="130930" y="130111"/>
                      <a:pt x="136645" y="100013"/>
                    </a:cubicBezTo>
                    <a:cubicBezTo>
                      <a:pt x="136645" y="100013"/>
                      <a:pt x="167220" y="26098"/>
                      <a:pt x="163886" y="19526"/>
                    </a:cubicBezTo>
                    <a:cubicBezTo>
                      <a:pt x="160458" y="12859"/>
                      <a:pt x="116452" y="95"/>
                      <a:pt x="116452" y="95"/>
                    </a:cubicBezTo>
                    <a:close/>
                  </a:path>
                </a:pathLst>
              </a:custGeom>
              <a:solidFill>
                <a:srgbClr val="28419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02" name="任意多边形: 形状 101" descr="7d75ded3-df67-40f3-a920-b8085dc376ff"/>
              <p:cNvSpPr/>
              <p:nvPr/>
            </p:nvSpPr>
            <p:spPr>
              <a:xfrm>
                <a:off x="11329365" y="6004900"/>
                <a:ext cx="314653" cy="70269"/>
              </a:xfrm>
              <a:custGeom>
                <a:avLst/>
                <a:gdLst>
                  <a:gd name="connsiteX0" fmla="*/ 243749 w 243748"/>
                  <a:gd name="connsiteY0" fmla="*/ 53721 h 53721"/>
                  <a:gd name="connsiteX1" fmla="*/ 226699 w 243748"/>
                  <a:gd name="connsiteY1" fmla="*/ 0 h 53721"/>
                  <a:gd name="connsiteX2" fmla="*/ 173168 w 243748"/>
                  <a:gd name="connsiteY2" fmla="*/ 12573 h 53721"/>
                  <a:gd name="connsiteX3" fmla="*/ 120400 w 243748"/>
                  <a:gd name="connsiteY3" fmla="*/ 0 h 53721"/>
                  <a:gd name="connsiteX4" fmla="*/ 1242 w 243748"/>
                  <a:gd name="connsiteY4" fmla="*/ 53721 h 53721"/>
                  <a:gd name="connsiteX5" fmla="*/ 243749 w 243748"/>
                  <a:gd name="connsiteY5" fmla="*/ 53721 h 5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3748" h="53721">
                    <a:moveTo>
                      <a:pt x="243749" y="53721"/>
                    </a:moveTo>
                    <a:lnTo>
                      <a:pt x="226699" y="0"/>
                    </a:lnTo>
                    <a:cubicBezTo>
                      <a:pt x="226699" y="0"/>
                      <a:pt x="190980" y="15145"/>
                      <a:pt x="173168" y="12573"/>
                    </a:cubicBezTo>
                    <a:cubicBezTo>
                      <a:pt x="155261" y="10192"/>
                      <a:pt x="120400" y="0"/>
                      <a:pt x="120400" y="0"/>
                    </a:cubicBezTo>
                    <a:cubicBezTo>
                      <a:pt x="49058" y="23432"/>
                      <a:pt x="-9330" y="34766"/>
                      <a:pt x="1242" y="53721"/>
                    </a:cubicBezTo>
                    <a:lnTo>
                      <a:pt x="243749" y="53721"/>
                    </a:lnTo>
                    <a:close/>
                  </a:path>
                </a:pathLst>
              </a:custGeom>
              <a:solidFill>
                <a:srgbClr val="28419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03" name="任意多边形: 形状 102" descr="92d686a4-731f-4e29-b6a2-1476db24d08e"/>
              <p:cNvSpPr/>
              <p:nvPr/>
            </p:nvSpPr>
            <p:spPr>
              <a:xfrm>
                <a:off x="11261005" y="3688910"/>
                <a:ext cx="554890" cy="1262312"/>
              </a:xfrm>
              <a:custGeom>
                <a:avLst/>
                <a:gdLst>
                  <a:gd name="connsiteX0" fmla="*/ 290513 w 429849"/>
                  <a:gd name="connsiteY0" fmla="*/ 3307 h 965038"/>
                  <a:gd name="connsiteX1" fmla="*/ 412623 w 429849"/>
                  <a:gd name="connsiteY1" fmla="*/ 256291 h 965038"/>
                  <a:gd name="connsiteX2" fmla="*/ 334899 w 429849"/>
                  <a:gd name="connsiteY2" fmla="*/ 550423 h 965038"/>
                  <a:gd name="connsiteX3" fmla="*/ 354616 w 429849"/>
                  <a:gd name="connsiteY3" fmla="*/ 715491 h 965038"/>
                  <a:gd name="connsiteX4" fmla="*/ 0 w 429849"/>
                  <a:gd name="connsiteY4" fmla="*/ 693583 h 965038"/>
                  <a:gd name="connsiteX5" fmla="*/ 30671 w 429849"/>
                  <a:gd name="connsiteY5" fmla="*/ 503369 h 965038"/>
                  <a:gd name="connsiteX6" fmla="*/ 60198 w 429849"/>
                  <a:gd name="connsiteY6" fmla="*/ 47598 h 965038"/>
                  <a:gd name="connsiteX7" fmla="*/ 144304 w 429849"/>
                  <a:gd name="connsiteY7" fmla="*/ 5021 h 965038"/>
                  <a:gd name="connsiteX8" fmla="*/ 290513 w 429849"/>
                  <a:gd name="connsiteY8" fmla="*/ 3307 h 965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9849" h="965038">
                    <a:moveTo>
                      <a:pt x="290513" y="3307"/>
                    </a:moveTo>
                    <a:cubicBezTo>
                      <a:pt x="428530" y="22166"/>
                      <a:pt x="452152" y="135895"/>
                      <a:pt x="412623" y="256291"/>
                    </a:cubicBezTo>
                    <a:cubicBezTo>
                      <a:pt x="375666" y="368876"/>
                      <a:pt x="331946" y="511656"/>
                      <a:pt x="334899" y="550423"/>
                    </a:cubicBezTo>
                    <a:cubicBezTo>
                      <a:pt x="340043" y="617003"/>
                      <a:pt x="354616" y="715491"/>
                      <a:pt x="354616" y="715491"/>
                    </a:cubicBezTo>
                    <a:cubicBezTo>
                      <a:pt x="427577" y="1028959"/>
                      <a:pt x="210502" y="1074583"/>
                      <a:pt x="0" y="693583"/>
                    </a:cubicBezTo>
                    <a:cubicBezTo>
                      <a:pt x="0" y="693583"/>
                      <a:pt x="30671" y="542803"/>
                      <a:pt x="30671" y="503369"/>
                    </a:cubicBezTo>
                    <a:cubicBezTo>
                      <a:pt x="30671" y="463936"/>
                      <a:pt x="47911" y="68267"/>
                      <a:pt x="60198" y="47598"/>
                    </a:cubicBezTo>
                    <a:cubicBezTo>
                      <a:pt x="72485" y="26929"/>
                      <a:pt x="97346" y="15213"/>
                      <a:pt x="144304" y="5021"/>
                    </a:cubicBezTo>
                    <a:cubicBezTo>
                      <a:pt x="191358" y="-5170"/>
                      <a:pt x="290513" y="3307"/>
                      <a:pt x="290513" y="3307"/>
                    </a:cubicBezTo>
                    <a:close/>
                  </a:path>
                </a:pathLst>
              </a:custGeom>
              <a:solidFill>
                <a:srgbClr val="61A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04" name="任意多边形: 形状 103" descr="88aa616d-666d-47d9-a052-49439a717ddf"/>
              <p:cNvSpPr/>
              <p:nvPr/>
            </p:nvSpPr>
            <p:spPr>
              <a:xfrm>
                <a:off x="11442985" y="3546143"/>
                <a:ext cx="143735" cy="310470"/>
              </a:xfrm>
              <a:custGeom>
                <a:avLst/>
                <a:gdLst>
                  <a:gd name="connsiteX0" fmla="*/ 87343 w 111345"/>
                  <a:gd name="connsiteY0" fmla="*/ 3391 h 237354"/>
                  <a:gd name="connsiteX1" fmla="*/ 111345 w 111345"/>
                  <a:gd name="connsiteY1" fmla="*/ 111499 h 237354"/>
                  <a:gd name="connsiteX2" fmla="*/ 22001 w 111345"/>
                  <a:gd name="connsiteY2" fmla="*/ 236944 h 237354"/>
                  <a:gd name="connsiteX3" fmla="*/ 1903 w 111345"/>
                  <a:gd name="connsiteY3" fmla="*/ 113119 h 237354"/>
                  <a:gd name="connsiteX4" fmla="*/ 7332 w 111345"/>
                  <a:gd name="connsiteY4" fmla="*/ 19488 h 237354"/>
                  <a:gd name="connsiteX5" fmla="*/ 87343 w 111345"/>
                  <a:gd name="connsiteY5" fmla="*/ 3391 h 237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345" h="237354">
                    <a:moveTo>
                      <a:pt x="87343" y="3391"/>
                    </a:moveTo>
                    <a:lnTo>
                      <a:pt x="111345" y="111499"/>
                    </a:lnTo>
                    <a:cubicBezTo>
                      <a:pt x="111345" y="111499"/>
                      <a:pt x="59148" y="245707"/>
                      <a:pt x="22001" y="236944"/>
                    </a:cubicBezTo>
                    <a:cubicBezTo>
                      <a:pt x="-9146" y="229419"/>
                      <a:pt x="1903" y="113119"/>
                      <a:pt x="1903" y="113119"/>
                    </a:cubicBezTo>
                    <a:cubicBezTo>
                      <a:pt x="1903" y="113119"/>
                      <a:pt x="14381" y="50063"/>
                      <a:pt x="7332" y="19488"/>
                    </a:cubicBezTo>
                    <a:cubicBezTo>
                      <a:pt x="189" y="-10992"/>
                      <a:pt x="87343" y="3391"/>
                      <a:pt x="87343" y="3391"/>
                    </a:cubicBezTo>
                    <a:close/>
                  </a:path>
                </a:pathLst>
              </a:custGeom>
              <a:solidFill>
                <a:srgbClr val="FFB27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05" name="任意多边形: 形状 104" descr="de12b029-9669-4f7e-8cf1-b28886fa86ed"/>
              <p:cNvSpPr/>
              <p:nvPr/>
            </p:nvSpPr>
            <p:spPr>
              <a:xfrm>
                <a:off x="11451913" y="3546268"/>
                <a:ext cx="106403" cy="87661"/>
              </a:xfrm>
              <a:custGeom>
                <a:avLst/>
                <a:gdLst>
                  <a:gd name="connsiteX0" fmla="*/ 416 w 82426"/>
                  <a:gd name="connsiteY0" fmla="*/ 19488 h 67017"/>
                  <a:gd name="connsiteX1" fmla="*/ 80427 w 82426"/>
                  <a:gd name="connsiteY1" fmla="*/ 3391 h 67017"/>
                  <a:gd name="connsiteX2" fmla="*/ 82426 w 82426"/>
                  <a:gd name="connsiteY2" fmla="*/ 12249 h 67017"/>
                  <a:gd name="connsiteX3" fmla="*/ 74140 w 82426"/>
                  <a:gd name="connsiteY3" fmla="*/ 28251 h 67017"/>
                  <a:gd name="connsiteX4" fmla="*/ 1464 w 82426"/>
                  <a:gd name="connsiteY4" fmla="*/ 67018 h 67017"/>
                  <a:gd name="connsiteX5" fmla="*/ 416 w 82426"/>
                  <a:gd name="connsiteY5" fmla="*/ 19583 h 6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426" h="67017">
                    <a:moveTo>
                      <a:pt x="416" y="19488"/>
                    </a:moveTo>
                    <a:cubicBezTo>
                      <a:pt x="-6727" y="-10992"/>
                      <a:pt x="80427" y="3391"/>
                      <a:pt x="80427" y="3391"/>
                    </a:cubicBezTo>
                    <a:lnTo>
                      <a:pt x="82426" y="12249"/>
                    </a:lnTo>
                    <a:cubicBezTo>
                      <a:pt x="80331" y="18535"/>
                      <a:pt x="77664" y="24060"/>
                      <a:pt x="74140" y="28251"/>
                    </a:cubicBezTo>
                    <a:cubicBezTo>
                      <a:pt x="56423" y="49968"/>
                      <a:pt x="27277" y="64351"/>
                      <a:pt x="1464" y="67018"/>
                    </a:cubicBezTo>
                    <a:cubicBezTo>
                      <a:pt x="2893" y="50158"/>
                      <a:pt x="3369" y="32156"/>
                      <a:pt x="416" y="19583"/>
                    </a:cubicBezTo>
                    <a:close/>
                  </a:path>
                </a:pathLst>
              </a:custGeom>
              <a:solidFill>
                <a:srgbClr val="F0826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06" name="任意多边形: 形状 105" descr="a329b5fe-d616-42a2-84f8-a468cc8396e3"/>
              <p:cNvSpPr/>
              <p:nvPr/>
            </p:nvSpPr>
            <p:spPr>
              <a:xfrm>
                <a:off x="11371636" y="3308495"/>
                <a:ext cx="204596" cy="299058"/>
              </a:xfrm>
              <a:custGeom>
                <a:avLst/>
                <a:gdLst>
                  <a:gd name="connsiteX0" fmla="*/ 146233 w 158491"/>
                  <a:gd name="connsiteY0" fmla="*/ 29720 h 228630"/>
                  <a:gd name="connsiteX1" fmla="*/ 144043 w 158491"/>
                  <a:gd name="connsiteY1" fmla="*/ 189454 h 228630"/>
                  <a:gd name="connsiteX2" fmla="*/ 27647 w 158491"/>
                  <a:gd name="connsiteY2" fmla="*/ 215934 h 228630"/>
                  <a:gd name="connsiteX3" fmla="*/ 3549 w 158491"/>
                  <a:gd name="connsiteY3" fmla="*/ 123541 h 228630"/>
                  <a:gd name="connsiteX4" fmla="*/ 40601 w 158491"/>
                  <a:gd name="connsiteY4" fmla="*/ 13908 h 228630"/>
                  <a:gd name="connsiteX5" fmla="*/ 146138 w 158491"/>
                  <a:gd name="connsiteY5" fmla="*/ 29720 h 228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8491" h="228630">
                    <a:moveTo>
                      <a:pt x="146233" y="29720"/>
                    </a:moveTo>
                    <a:cubicBezTo>
                      <a:pt x="148520" y="28672"/>
                      <a:pt x="173951" y="152783"/>
                      <a:pt x="144043" y="189454"/>
                    </a:cubicBezTo>
                    <a:cubicBezTo>
                      <a:pt x="114134" y="226030"/>
                      <a:pt x="52031" y="241651"/>
                      <a:pt x="27647" y="215934"/>
                    </a:cubicBezTo>
                    <a:cubicBezTo>
                      <a:pt x="15646" y="203265"/>
                      <a:pt x="-9214" y="167070"/>
                      <a:pt x="3549" y="123541"/>
                    </a:cubicBezTo>
                    <a:cubicBezTo>
                      <a:pt x="16503" y="79440"/>
                      <a:pt x="14217" y="35435"/>
                      <a:pt x="40601" y="13908"/>
                    </a:cubicBezTo>
                    <a:cubicBezTo>
                      <a:pt x="88322" y="-24858"/>
                      <a:pt x="146138" y="29720"/>
                      <a:pt x="146138" y="29720"/>
                    </a:cubicBezTo>
                    <a:close/>
                  </a:path>
                </a:pathLst>
              </a:custGeom>
              <a:solidFill>
                <a:srgbClr val="FFB27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07" name="任意多边形: 形状 106" descr="d4c09d66-1226-4259-970f-eedd940f2e9f"/>
              <p:cNvSpPr/>
              <p:nvPr/>
            </p:nvSpPr>
            <p:spPr>
              <a:xfrm>
                <a:off x="11521722" y="3436939"/>
                <a:ext cx="41713" cy="72424"/>
              </a:xfrm>
              <a:custGeom>
                <a:avLst/>
                <a:gdLst>
                  <a:gd name="connsiteX0" fmla="*/ 60 w 32313"/>
                  <a:gd name="connsiteY0" fmla="*/ 28489 h 55368"/>
                  <a:gd name="connsiteX1" fmla="*/ 17490 w 32313"/>
                  <a:gd name="connsiteY1" fmla="*/ 55349 h 55368"/>
                  <a:gd name="connsiteX2" fmla="*/ 32255 w 32313"/>
                  <a:gd name="connsiteY2" fmla="*/ 26869 h 55368"/>
                  <a:gd name="connsiteX3" fmla="*/ 14728 w 32313"/>
                  <a:gd name="connsiteY3" fmla="*/ 9 h 55368"/>
                  <a:gd name="connsiteX4" fmla="*/ 60 w 32313"/>
                  <a:gd name="connsiteY4" fmla="*/ 28489 h 55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313" h="55368">
                    <a:moveTo>
                      <a:pt x="60" y="28489"/>
                    </a:moveTo>
                    <a:cubicBezTo>
                      <a:pt x="822" y="43824"/>
                      <a:pt x="8632" y="55921"/>
                      <a:pt x="17490" y="55349"/>
                    </a:cubicBezTo>
                    <a:cubicBezTo>
                      <a:pt x="26349" y="54968"/>
                      <a:pt x="33016" y="42205"/>
                      <a:pt x="32255" y="26869"/>
                    </a:cubicBezTo>
                    <a:cubicBezTo>
                      <a:pt x="31493" y="11534"/>
                      <a:pt x="23682" y="-372"/>
                      <a:pt x="14728" y="9"/>
                    </a:cubicBezTo>
                    <a:cubicBezTo>
                      <a:pt x="5870" y="485"/>
                      <a:pt x="-702" y="13153"/>
                      <a:pt x="60" y="28489"/>
                    </a:cubicBezTo>
                    <a:close/>
                  </a:path>
                </a:pathLst>
              </a:custGeom>
              <a:solidFill>
                <a:srgbClr val="FFB27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08" name="任意多边形: 形状 107" descr="3474b67f-6d1e-414f-bfdf-6c61e59594f4"/>
              <p:cNvSpPr/>
              <p:nvPr/>
            </p:nvSpPr>
            <p:spPr>
              <a:xfrm>
                <a:off x="11317013" y="3255546"/>
                <a:ext cx="359356" cy="316229"/>
              </a:xfrm>
              <a:custGeom>
                <a:avLst/>
                <a:gdLst>
                  <a:gd name="connsiteX0" fmla="*/ 69485 w 278377"/>
                  <a:gd name="connsiteY0" fmla="*/ 224028 h 241757"/>
                  <a:gd name="connsiteX1" fmla="*/ 228838 w 278377"/>
                  <a:gd name="connsiteY1" fmla="*/ 222028 h 241757"/>
                  <a:gd name="connsiteX2" fmla="*/ 271034 w 278377"/>
                  <a:gd name="connsiteY2" fmla="*/ 155734 h 241757"/>
                  <a:gd name="connsiteX3" fmla="*/ 233315 w 278377"/>
                  <a:gd name="connsiteY3" fmla="*/ 57245 h 241757"/>
                  <a:gd name="connsiteX4" fmla="*/ 20717 w 278377"/>
                  <a:gd name="connsiteY4" fmla="*/ 0 h 241757"/>
                  <a:gd name="connsiteX5" fmla="*/ 32051 w 278377"/>
                  <a:gd name="connsiteY5" fmla="*/ 110109 h 241757"/>
                  <a:gd name="connsiteX6" fmla="*/ 69580 w 278377"/>
                  <a:gd name="connsiteY6" fmla="*/ 224028 h 241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8377" h="241757">
                    <a:moveTo>
                      <a:pt x="69485" y="224028"/>
                    </a:moveTo>
                    <a:cubicBezTo>
                      <a:pt x="153972" y="248317"/>
                      <a:pt x="207121" y="247650"/>
                      <a:pt x="228838" y="222028"/>
                    </a:cubicBezTo>
                    <a:cubicBezTo>
                      <a:pt x="252175" y="214884"/>
                      <a:pt x="266271" y="192881"/>
                      <a:pt x="271034" y="155734"/>
                    </a:cubicBezTo>
                    <a:cubicBezTo>
                      <a:pt x="291894" y="98393"/>
                      <a:pt x="264842" y="10858"/>
                      <a:pt x="233315" y="57245"/>
                    </a:cubicBezTo>
                    <a:cubicBezTo>
                      <a:pt x="199787" y="-13907"/>
                      <a:pt x="88058" y="36195"/>
                      <a:pt x="20717" y="0"/>
                    </a:cubicBezTo>
                    <a:cubicBezTo>
                      <a:pt x="-16717" y="28289"/>
                      <a:pt x="2429" y="90583"/>
                      <a:pt x="32051" y="110109"/>
                    </a:cubicBezTo>
                    <a:cubicBezTo>
                      <a:pt x="35862" y="183071"/>
                      <a:pt x="42434" y="221742"/>
                      <a:pt x="69580" y="224028"/>
                    </a:cubicBezTo>
                    <a:close/>
                  </a:path>
                </a:pathLst>
              </a:custGeom>
              <a:solidFill>
                <a:srgbClr val="28419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09" name="任意多边形: 形状 108" descr="55e63bee-8351-4de9-9755-f8f13d86c9e4"/>
              <p:cNvSpPr/>
              <p:nvPr/>
            </p:nvSpPr>
            <p:spPr>
              <a:xfrm>
                <a:off x="11628674" y="3300911"/>
                <a:ext cx="51494" cy="38360"/>
              </a:xfrm>
              <a:custGeom>
                <a:avLst/>
                <a:gdLst>
                  <a:gd name="connsiteX0" fmla="*/ 11030 w 39890"/>
                  <a:gd name="connsiteY0" fmla="*/ 29326 h 29326"/>
                  <a:gd name="connsiteX1" fmla="*/ 838 w 39890"/>
                  <a:gd name="connsiteY1" fmla="*/ 7418 h 29326"/>
                  <a:gd name="connsiteX2" fmla="*/ 39891 w 39890"/>
                  <a:gd name="connsiteY2" fmla="*/ 3990 h 29326"/>
                  <a:gd name="connsiteX3" fmla="*/ 11030 w 39890"/>
                  <a:gd name="connsiteY3" fmla="*/ 29326 h 29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890" h="29326">
                    <a:moveTo>
                      <a:pt x="11030" y="29326"/>
                    </a:moveTo>
                    <a:cubicBezTo>
                      <a:pt x="1600" y="23040"/>
                      <a:pt x="-1734" y="15705"/>
                      <a:pt x="838" y="7418"/>
                    </a:cubicBezTo>
                    <a:cubicBezTo>
                      <a:pt x="13982" y="-1154"/>
                      <a:pt x="27032" y="-2297"/>
                      <a:pt x="39891" y="3990"/>
                    </a:cubicBezTo>
                    <a:cubicBezTo>
                      <a:pt x="32366" y="4942"/>
                      <a:pt x="22745" y="13324"/>
                      <a:pt x="11030" y="29326"/>
                    </a:cubicBezTo>
                    <a:close/>
                  </a:path>
                </a:pathLst>
              </a:custGeom>
              <a:solidFill>
                <a:srgbClr val="28419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10" name="任意多边形: 形状 109" descr="caa8def3-fafe-4f2a-a2bd-523330c3fc7f"/>
              <p:cNvSpPr/>
              <p:nvPr/>
            </p:nvSpPr>
            <p:spPr>
              <a:xfrm>
                <a:off x="11619182" y="3274609"/>
                <a:ext cx="23955" cy="48912"/>
              </a:xfrm>
              <a:custGeom>
                <a:avLst/>
                <a:gdLst>
                  <a:gd name="connsiteX0" fmla="*/ 0 w 18557"/>
                  <a:gd name="connsiteY0" fmla="*/ 31337 h 37393"/>
                  <a:gd name="connsiteX1" fmla="*/ 17716 w 18557"/>
                  <a:gd name="connsiteY1" fmla="*/ 34862 h 37393"/>
                  <a:gd name="connsiteX2" fmla="*/ 9620 w 18557"/>
                  <a:gd name="connsiteY2" fmla="*/ 0 h 37393"/>
                  <a:gd name="connsiteX3" fmla="*/ 0 w 18557"/>
                  <a:gd name="connsiteY3" fmla="*/ 31337 h 37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557" h="37393">
                    <a:moveTo>
                      <a:pt x="0" y="31337"/>
                    </a:moveTo>
                    <a:cubicBezTo>
                      <a:pt x="6858" y="38005"/>
                      <a:pt x="12764" y="39148"/>
                      <a:pt x="17716" y="34862"/>
                    </a:cubicBezTo>
                    <a:cubicBezTo>
                      <a:pt x="20098" y="21241"/>
                      <a:pt x="17431" y="9620"/>
                      <a:pt x="9620" y="0"/>
                    </a:cubicBezTo>
                    <a:cubicBezTo>
                      <a:pt x="10954" y="6763"/>
                      <a:pt x="7715" y="17240"/>
                      <a:pt x="0" y="31337"/>
                    </a:cubicBezTo>
                    <a:close/>
                  </a:path>
                </a:pathLst>
              </a:custGeom>
              <a:solidFill>
                <a:srgbClr val="28419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11" name="任意多边形: 形状 110" descr="45b52f41-e6a7-4f09-86cc-6b67faa48748"/>
              <p:cNvSpPr/>
              <p:nvPr/>
            </p:nvSpPr>
            <p:spPr>
              <a:xfrm>
                <a:off x="11565450" y="3353357"/>
                <a:ext cx="46320" cy="118852"/>
              </a:xfrm>
              <a:custGeom>
                <a:avLst/>
                <a:gdLst>
                  <a:gd name="connsiteX0" fmla="*/ 95 w 35882"/>
                  <a:gd name="connsiteY0" fmla="*/ 4566 h 90862"/>
                  <a:gd name="connsiteX1" fmla="*/ 35814 w 35882"/>
                  <a:gd name="connsiteY1" fmla="*/ 8281 h 90862"/>
                  <a:gd name="connsiteX2" fmla="*/ 9906 w 35882"/>
                  <a:gd name="connsiteY2" fmla="*/ 90863 h 90862"/>
                  <a:gd name="connsiteX3" fmla="*/ 0 w 35882"/>
                  <a:gd name="connsiteY3" fmla="*/ 4566 h 9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882" h="90862">
                    <a:moveTo>
                      <a:pt x="95" y="4566"/>
                    </a:moveTo>
                    <a:cubicBezTo>
                      <a:pt x="15240" y="-2577"/>
                      <a:pt x="27146" y="-1339"/>
                      <a:pt x="35814" y="8281"/>
                    </a:cubicBezTo>
                    <a:cubicBezTo>
                      <a:pt x="36766" y="31617"/>
                      <a:pt x="27813" y="79338"/>
                      <a:pt x="9906" y="90863"/>
                    </a:cubicBezTo>
                    <a:cubicBezTo>
                      <a:pt x="6477" y="88767"/>
                      <a:pt x="4000" y="39428"/>
                      <a:pt x="0" y="4566"/>
                    </a:cubicBezTo>
                    <a:close/>
                  </a:path>
                </a:pathLst>
              </a:custGeom>
              <a:solidFill>
                <a:srgbClr val="28419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12" name="任意多边形: 形状 111" descr="3941b5a2-628b-4f4a-8648-7c322348df3e"/>
              <p:cNvSpPr/>
              <p:nvPr/>
            </p:nvSpPr>
            <p:spPr>
              <a:xfrm>
                <a:off x="11444458" y="3330425"/>
                <a:ext cx="151917" cy="49776"/>
              </a:xfrm>
              <a:custGeom>
                <a:avLst/>
                <a:gdLst>
                  <a:gd name="connsiteX0" fmla="*/ 86487 w 117683"/>
                  <a:gd name="connsiteY0" fmla="*/ 0 h 38054"/>
                  <a:gd name="connsiteX1" fmla="*/ 114777 w 117683"/>
                  <a:gd name="connsiteY1" fmla="*/ 32766 h 38054"/>
                  <a:gd name="connsiteX2" fmla="*/ 0 w 117683"/>
                  <a:gd name="connsiteY2" fmla="*/ 27622 h 38054"/>
                  <a:gd name="connsiteX3" fmla="*/ 86392 w 117683"/>
                  <a:gd name="connsiteY3" fmla="*/ 95 h 38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683" h="38054">
                    <a:moveTo>
                      <a:pt x="86487" y="0"/>
                    </a:moveTo>
                    <a:cubicBezTo>
                      <a:pt x="113633" y="10954"/>
                      <a:pt x="123063" y="21908"/>
                      <a:pt x="114777" y="32766"/>
                    </a:cubicBezTo>
                    <a:cubicBezTo>
                      <a:pt x="75533" y="41243"/>
                      <a:pt x="37243" y="39529"/>
                      <a:pt x="0" y="27622"/>
                    </a:cubicBezTo>
                    <a:cubicBezTo>
                      <a:pt x="22003" y="28194"/>
                      <a:pt x="50864" y="19050"/>
                      <a:pt x="86392" y="95"/>
                    </a:cubicBezTo>
                    <a:close/>
                  </a:path>
                </a:pathLst>
              </a:custGeom>
              <a:solidFill>
                <a:srgbClr val="28419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13" name="任意多边形: 形状 112" descr="e78fdf38-deb2-4e6c-9582-c471770e3dea"/>
              <p:cNvSpPr/>
              <p:nvPr/>
            </p:nvSpPr>
            <p:spPr>
              <a:xfrm>
                <a:off x="11320173" y="3213683"/>
                <a:ext cx="310448" cy="181778"/>
              </a:xfrm>
              <a:custGeom>
                <a:avLst/>
                <a:gdLst>
                  <a:gd name="connsiteX0" fmla="*/ 31223 w 240490"/>
                  <a:gd name="connsiteY0" fmla="*/ 138970 h 138969"/>
                  <a:gd name="connsiteX1" fmla="*/ 194005 w 240490"/>
                  <a:gd name="connsiteY1" fmla="*/ 122587 h 138969"/>
                  <a:gd name="connsiteX2" fmla="*/ 228485 w 240490"/>
                  <a:gd name="connsiteY2" fmla="*/ 48387 h 138969"/>
                  <a:gd name="connsiteX3" fmla="*/ 54654 w 240490"/>
                  <a:gd name="connsiteY3" fmla="*/ 0 h 138969"/>
                  <a:gd name="connsiteX4" fmla="*/ 31223 w 240490"/>
                  <a:gd name="connsiteY4" fmla="*/ 138970 h 138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490" h="138969">
                    <a:moveTo>
                      <a:pt x="31223" y="138970"/>
                    </a:moveTo>
                    <a:cubicBezTo>
                      <a:pt x="58941" y="106871"/>
                      <a:pt x="114852" y="99536"/>
                      <a:pt x="194005" y="122587"/>
                    </a:cubicBezTo>
                    <a:cubicBezTo>
                      <a:pt x="242106" y="107156"/>
                      <a:pt x="251536" y="83820"/>
                      <a:pt x="228485" y="48387"/>
                    </a:cubicBezTo>
                    <a:cubicBezTo>
                      <a:pt x="195815" y="-1619"/>
                      <a:pt x="135331" y="43720"/>
                      <a:pt x="54654" y="0"/>
                    </a:cubicBezTo>
                    <a:cubicBezTo>
                      <a:pt x="60179" y="37814"/>
                      <a:pt x="-52883" y="78105"/>
                      <a:pt x="31223" y="138970"/>
                    </a:cubicBezTo>
                    <a:close/>
                  </a:path>
                </a:pathLst>
              </a:custGeom>
              <a:solidFill>
                <a:srgbClr val="28419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14" name="任意多边形: 形状 113" descr="c0a57aa2-6b7c-49c8-b33b-4dde49189a90"/>
              <p:cNvSpPr/>
              <p:nvPr/>
            </p:nvSpPr>
            <p:spPr>
              <a:xfrm>
                <a:off x="11582361" y="3412325"/>
                <a:ext cx="36789" cy="91660"/>
              </a:xfrm>
              <a:custGeom>
                <a:avLst/>
                <a:gdLst>
                  <a:gd name="connsiteX0" fmla="*/ 15760 w 28499"/>
                  <a:gd name="connsiteY0" fmla="*/ 157 h 70074"/>
                  <a:gd name="connsiteX1" fmla="*/ 2616 w 28499"/>
                  <a:gd name="connsiteY1" fmla="*/ 59974 h 70074"/>
                  <a:gd name="connsiteX2" fmla="*/ 15760 w 28499"/>
                  <a:gd name="connsiteY2" fmla="*/ 157 h 70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499" h="70074">
                    <a:moveTo>
                      <a:pt x="15760" y="157"/>
                    </a:moveTo>
                    <a:cubicBezTo>
                      <a:pt x="-5100" y="-2890"/>
                      <a:pt x="-242" y="39115"/>
                      <a:pt x="2616" y="59974"/>
                    </a:cubicBezTo>
                    <a:cubicBezTo>
                      <a:pt x="8426" y="100837"/>
                      <a:pt x="48526" y="4825"/>
                      <a:pt x="15760" y="157"/>
                    </a:cubicBezTo>
                    <a:close/>
                  </a:path>
                </a:pathLst>
              </a:custGeom>
              <a:solidFill>
                <a:srgbClr val="FFB27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15" name="任意多边形: 形状 114" descr="6c03d1fc-fd29-44a4-9a06-f0782c43b98c"/>
              <p:cNvSpPr/>
              <p:nvPr/>
            </p:nvSpPr>
            <p:spPr>
              <a:xfrm>
                <a:off x="11366831" y="3351445"/>
                <a:ext cx="257995" cy="458230"/>
              </a:xfrm>
              <a:custGeom>
                <a:avLst/>
                <a:gdLst>
                  <a:gd name="connsiteX0" fmla="*/ 160909 w 199857"/>
                  <a:gd name="connsiteY0" fmla="*/ 256250 h 350317"/>
                  <a:gd name="connsiteX1" fmla="*/ 159100 w 199857"/>
                  <a:gd name="connsiteY1" fmla="*/ 173002 h 350317"/>
                  <a:gd name="connsiteX2" fmla="*/ 164720 w 199857"/>
                  <a:gd name="connsiteY2" fmla="*/ 147094 h 350317"/>
                  <a:gd name="connsiteX3" fmla="*/ 178245 w 199857"/>
                  <a:gd name="connsiteY3" fmla="*/ 79847 h 350317"/>
                  <a:gd name="connsiteX4" fmla="*/ 156623 w 199857"/>
                  <a:gd name="connsiteY4" fmla="*/ 114614 h 350317"/>
                  <a:gd name="connsiteX5" fmla="*/ 138526 w 199857"/>
                  <a:gd name="connsiteY5" fmla="*/ 104136 h 350317"/>
                  <a:gd name="connsiteX6" fmla="*/ 151099 w 199857"/>
                  <a:gd name="connsiteY6" fmla="*/ 26603 h 350317"/>
                  <a:gd name="connsiteX7" fmla="*/ 10319 w 199857"/>
                  <a:gd name="connsiteY7" fmla="*/ 7934 h 350317"/>
                  <a:gd name="connsiteX8" fmla="*/ 6509 w 199857"/>
                  <a:gd name="connsiteY8" fmla="*/ 64893 h 350317"/>
                  <a:gd name="connsiteX9" fmla="*/ 65564 w 199857"/>
                  <a:gd name="connsiteY9" fmla="*/ 202625 h 350317"/>
                  <a:gd name="connsiteX10" fmla="*/ 66136 w 199857"/>
                  <a:gd name="connsiteY10" fmla="*/ 224818 h 350317"/>
                  <a:gd name="connsiteX11" fmla="*/ 74041 w 199857"/>
                  <a:gd name="connsiteY11" fmla="*/ 249869 h 350317"/>
                  <a:gd name="connsiteX12" fmla="*/ 160814 w 199857"/>
                  <a:gd name="connsiteY12" fmla="*/ 256155 h 350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857" h="350317">
                    <a:moveTo>
                      <a:pt x="160909" y="256250"/>
                    </a:moveTo>
                    <a:cubicBezTo>
                      <a:pt x="164720" y="243772"/>
                      <a:pt x="158909" y="190718"/>
                      <a:pt x="159100" y="173002"/>
                    </a:cubicBezTo>
                    <a:cubicBezTo>
                      <a:pt x="161005" y="166144"/>
                      <a:pt x="162910" y="157476"/>
                      <a:pt x="164720" y="147094"/>
                    </a:cubicBezTo>
                    <a:cubicBezTo>
                      <a:pt x="206534" y="114423"/>
                      <a:pt x="211011" y="92039"/>
                      <a:pt x="178245" y="79847"/>
                    </a:cubicBezTo>
                    <a:cubicBezTo>
                      <a:pt x="172149" y="83848"/>
                      <a:pt x="164910" y="95468"/>
                      <a:pt x="156623" y="114614"/>
                    </a:cubicBezTo>
                    <a:cubicBezTo>
                      <a:pt x="149003" y="114804"/>
                      <a:pt x="143002" y="111375"/>
                      <a:pt x="138526" y="104136"/>
                    </a:cubicBezTo>
                    <a:cubicBezTo>
                      <a:pt x="145479" y="72227"/>
                      <a:pt x="149670" y="46414"/>
                      <a:pt x="151099" y="26603"/>
                    </a:cubicBezTo>
                    <a:cubicBezTo>
                      <a:pt x="127381" y="-3973"/>
                      <a:pt x="76613" y="-5211"/>
                      <a:pt x="10319" y="7934"/>
                    </a:cubicBezTo>
                    <a:cubicBezTo>
                      <a:pt x="8414" y="25936"/>
                      <a:pt x="7176" y="44890"/>
                      <a:pt x="6509" y="64893"/>
                    </a:cubicBezTo>
                    <a:cubicBezTo>
                      <a:pt x="-1301" y="73180"/>
                      <a:pt x="-16827" y="202910"/>
                      <a:pt x="65564" y="202625"/>
                    </a:cubicBezTo>
                    <a:cubicBezTo>
                      <a:pt x="66707" y="211959"/>
                      <a:pt x="66612" y="223484"/>
                      <a:pt x="66136" y="224818"/>
                    </a:cubicBezTo>
                    <a:cubicBezTo>
                      <a:pt x="65374" y="226913"/>
                      <a:pt x="78613" y="247868"/>
                      <a:pt x="74041" y="249869"/>
                    </a:cubicBezTo>
                    <a:cubicBezTo>
                      <a:pt x="77375" y="238724"/>
                      <a:pt x="92996" y="476945"/>
                      <a:pt x="160814" y="256155"/>
                    </a:cubicBezTo>
                    <a:close/>
                  </a:path>
                </a:pathLst>
              </a:custGeom>
              <a:solidFill>
                <a:srgbClr val="FFB27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16" name="任意多边形: 形状 115" descr="4eb4a370-0e72-4ce4-a603-efc9e781424b"/>
              <p:cNvSpPr/>
              <p:nvPr/>
            </p:nvSpPr>
            <p:spPr>
              <a:xfrm>
                <a:off x="11329095" y="3255482"/>
                <a:ext cx="355714" cy="322381"/>
              </a:xfrm>
              <a:custGeom>
                <a:avLst/>
                <a:gdLst>
                  <a:gd name="connsiteX0" fmla="*/ 39551 w 275556"/>
                  <a:gd name="connsiteY0" fmla="*/ 81393 h 246460"/>
                  <a:gd name="connsiteX1" fmla="*/ 180331 w 275556"/>
                  <a:gd name="connsiteY1" fmla="*/ 100062 h 246460"/>
                  <a:gd name="connsiteX2" fmla="*/ 167854 w 275556"/>
                  <a:gd name="connsiteY2" fmla="*/ 177595 h 246460"/>
                  <a:gd name="connsiteX3" fmla="*/ 185855 w 275556"/>
                  <a:gd name="connsiteY3" fmla="*/ 188073 h 246460"/>
                  <a:gd name="connsiteX4" fmla="*/ 207477 w 275556"/>
                  <a:gd name="connsiteY4" fmla="*/ 153306 h 246460"/>
                  <a:gd name="connsiteX5" fmla="*/ 193952 w 275556"/>
                  <a:gd name="connsiteY5" fmla="*/ 220553 h 246460"/>
                  <a:gd name="connsiteX6" fmla="*/ 188332 w 275556"/>
                  <a:gd name="connsiteY6" fmla="*/ 246461 h 246460"/>
                  <a:gd name="connsiteX7" fmla="*/ 261389 w 275556"/>
                  <a:gd name="connsiteY7" fmla="*/ 181977 h 246460"/>
                  <a:gd name="connsiteX8" fmla="*/ 219003 w 275556"/>
                  <a:gd name="connsiteY8" fmla="*/ 41388 h 246460"/>
                  <a:gd name="connsiteX9" fmla="*/ 7833 w 275556"/>
                  <a:gd name="connsiteY9" fmla="*/ 1668 h 246460"/>
                  <a:gd name="connsiteX10" fmla="*/ 39647 w 275556"/>
                  <a:gd name="connsiteY10" fmla="*/ 81488 h 246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5556" h="246460">
                    <a:moveTo>
                      <a:pt x="39551" y="81393"/>
                    </a:moveTo>
                    <a:cubicBezTo>
                      <a:pt x="105846" y="68248"/>
                      <a:pt x="156614" y="69391"/>
                      <a:pt x="180331" y="100062"/>
                    </a:cubicBezTo>
                    <a:cubicBezTo>
                      <a:pt x="178998" y="119778"/>
                      <a:pt x="174711" y="145591"/>
                      <a:pt x="167854" y="177595"/>
                    </a:cubicBezTo>
                    <a:cubicBezTo>
                      <a:pt x="172235" y="184739"/>
                      <a:pt x="178235" y="188263"/>
                      <a:pt x="185855" y="188073"/>
                    </a:cubicBezTo>
                    <a:cubicBezTo>
                      <a:pt x="194142" y="168927"/>
                      <a:pt x="201286" y="157307"/>
                      <a:pt x="207477" y="153306"/>
                    </a:cubicBezTo>
                    <a:cubicBezTo>
                      <a:pt x="240339" y="165403"/>
                      <a:pt x="235766" y="187787"/>
                      <a:pt x="193952" y="220553"/>
                    </a:cubicBezTo>
                    <a:cubicBezTo>
                      <a:pt x="192047" y="230935"/>
                      <a:pt x="190142" y="239603"/>
                      <a:pt x="188332" y="246461"/>
                    </a:cubicBezTo>
                    <a:cubicBezTo>
                      <a:pt x="227099" y="234935"/>
                      <a:pt x="257674" y="197502"/>
                      <a:pt x="261389" y="181977"/>
                    </a:cubicBezTo>
                    <a:cubicBezTo>
                      <a:pt x="301204" y="88346"/>
                      <a:pt x="247387" y="53484"/>
                      <a:pt x="219003" y="41388"/>
                    </a:cubicBezTo>
                    <a:cubicBezTo>
                      <a:pt x="200905" y="-47481"/>
                      <a:pt x="76032" y="40530"/>
                      <a:pt x="7833" y="1668"/>
                    </a:cubicBezTo>
                    <a:cubicBezTo>
                      <a:pt x="-15693" y="39197"/>
                      <a:pt x="19359" y="82059"/>
                      <a:pt x="39647" y="81488"/>
                    </a:cubicBezTo>
                    <a:close/>
                  </a:path>
                </a:pathLst>
              </a:custGeom>
              <a:solidFill>
                <a:srgbClr val="28419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17" name="任意多边形: 形状 116" descr="380f4405-2a0b-44c7-8175-3a2497aa07d0"/>
              <p:cNvSpPr/>
              <p:nvPr/>
            </p:nvSpPr>
            <p:spPr>
              <a:xfrm>
                <a:off x="11451590" y="3600664"/>
                <a:ext cx="55945" cy="39495"/>
              </a:xfrm>
              <a:custGeom>
                <a:avLst/>
                <a:gdLst>
                  <a:gd name="connsiteX0" fmla="*/ 43243 w 43338"/>
                  <a:gd name="connsiteY0" fmla="*/ 0 h 30194"/>
                  <a:gd name="connsiteX1" fmla="*/ 0 w 43338"/>
                  <a:gd name="connsiteY1" fmla="*/ 12192 h 30194"/>
                  <a:gd name="connsiteX2" fmla="*/ 952 w 43338"/>
                  <a:gd name="connsiteY2" fmla="*/ 30194 h 30194"/>
                  <a:gd name="connsiteX3" fmla="*/ 43339 w 43338"/>
                  <a:gd name="connsiteY3" fmla="*/ 0 h 30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38" h="30194">
                    <a:moveTo>
                      <a:pt x="43243" y="0"/>
                    </a:moveTo>
                    <a:cubicBezTo>
                      <a:pt x="32861" y="6001"/>
                      <a:pt x="18479" y="10096"/>
                      <a:pt x="0" y="12192"/>
                    </a:cubicBezTo>
                    <a:cubicBezTo>
                      <a:pt x="762" y="18479"/>
                      <a:pt x="1048" y="25718"/>
                      <a:pt x="952" y="30194"/>
                    </a:cubicBezTo>
                    <a:cubicBezTo>
                      <a:pt x="19336" y="25337"/>
                      <a:pt x="33528" y="15240"/>
                      <a:pt x="43339" y="0"/>
                    </a:cubicBezTo>
                    <a:close/>
                  </a:path>
                </a:pathLst>
              </a:custGeom>
              <a:solidFill>
                <a:srgbClr val="F0826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18" name="任意多边形: 形状 117" descr="354b1b25-2290-425d-97ce-6781181f6892"/>
              <p:cNvSpPr/>
              <p:nvPr/>
            </p:nvSpPr>
            <p:spPr>
              <a:xfrm>
                <a:off x="11377741" y="3332170"/>
                <a:ext cx="59587" cy="41112"/>
              </a:xfrm>
              <a:custGeom>
                <a:avLst/>
                <a:gdLst>
                  <a:gd name="connsiteX0" fmla="*/ 9964 w 46159"/>
                  <a:gd name="connsiteY0" fmla="*/ 0 h 31430"/>
                  <a:gd name="connsiteX1" fmla="*/ 1963 w 46159"/>
                  <a:gd name="connsiteY1" fmla="*/ 26194 h 31430"/>
                  <a:gd name="connsiteX2" fmla="*/ 46159 w 46159"/>
                  <a:gd name="connsiteY2" fmla="*/ 24003 h 31430"/>
                  <a:gd name="connsiteX3" fmla="*/ 10059 w 46159"/>
                  <a:gd name="connsiteY3" fmla="*/ 0 h 31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159" h="31430">
                    <a:moveTo>
                      <a:pt x="9964" y="0"/>
                    </a:moveTo>
                    <a:cubicBezTo>
                      <a:pt x="439" y="8477"/>
                      <a:pt x="-2323" y="17145"/>
                      <a:pt x="1963" y="26194"/>
                    </a:cubicBezTo>
                    <a:cubicBezTo>
                      <a:pt x="18060" y="33814"/>
                      <a:pt x="32729" y="33147"/>
                      <a:pt x="46159" y="24003"/>
                    </a:cubicBezTo>
                    <a:cubicBezTo>
                      <a:pt x="37682" y="24003"/>
                      <a:pt x="25585" y="16097"/>
                      <a:pt x="10059" y="0"/>
                    </a:cubicBezTo>
                    <a:close/>
                  </a:path>
                </a:pathLst>
              </a:custGeom>
              <a:solidFill>
                <a:srgbClr val="28419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19" name="任意多边形: 形状 118" descr="7a94a6ed-cdb2-4e40-80f4-eefb7d468273"/>
              <p:cNvSpPr/>
              <p:nvPr/>
            </p:nvSpPr>
            <p:spPr>
              <a:xfrm>
                <a:off x="11429708" y="3684888"/>
                <a:ext cx="167955" cy="179162"/>
              </a:xfrm>
              <a:custGeom>
                <a:avLst/>
                <a:gdLst>
                  <a:gd name="connsiteX0" fmla="*/ 130108 w 130107"/>
                  <a:gd name="connsiteY0" fmla="*/ 2000 h 136969"/>
                  <a:gd name="connsiteX1" fmla="*/ 80577 w 130107"/>
                  <a:gd name="connsiteY1" fmla="*/ 101822 h 136969"/>
                  <a:gd name="connsiteX2" fmla="*/ 32286 w 130107"/>
                  <a:gd name="connsiteY2" fmla="*/ 136970 h 136969"/>
                  <a:gd name="connsiteX3" fmla="*/ 31524 w 130107"/>
                  <a:gd name="connsiteY3" fmla="*/ 136970 h 136969"/>
                  <a:gd name="connsiteX4" fmla="*/ 5806 w 130107"/>
                  <a:gd name="connsiteY4" fmla="*/ 97346 h 136969"/>
                  <a:gd name="connsiteX5" fmla="*/ 758 w 130107"/>
                  <a:gd name="connsiteY5" fmla="*/ 8382 h 136969"/>
                  <a:gd name="connsiteX6" fmla="*/ 12283 w 130107"/>
                  <a:gd name="connsiteY6" fmla="*/ 6667 h 136969"/>
                  <a:gd name="connsiteX7" fmla="*/ 17903 w 130107"/>
                  <a:gd name="connsiteY7" fmla="*/ 95155 h 136969"/>
                  <a:gd name="connsiteX8" fmla="*/ 32572 w 130107"/>
                  <a:gd name="connsiteY8" fmla="*/ 124873 h 136969"/>
                  <a:gd name="connsiteX9" fmla="*/ 70672 w 130107"/>
                  <a:gd name="connsiteY9" fmla="*/ 94964 h 136969"/>
                  <a:gd name="connsiteX10" fmla="*/ 120392 w 130107"/>
                  <a:gd name="connsiteY10" fmla="*/ 0 h 136969"/>
                  <a:gd name="connsiteX11" fmla="*/ 130108 w 130107"/>
                  <a:gd name="connsiteY11" fmla="*/ 2000 h 136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0107" h="136969">
                    <a:moveTo>
                      <a:pt x="130108" y="2000"/>
                    </a:moveTo>
                    <a:cubicBezTo>
                      <a:pt x="113439" y="45529"/>
                      <a:pt x="95913" y="79820"/>
                      <a:pt x="80577" y="101822"/>
                    </a:cubicBezTo>
                    <a:cubicBezTo>
                      <a:pt x="64290" y="125063"/>
                      <a:pt x="48193" y="136779"/>
                      <a:pt x="32286" y="136970"/>
                    </a:cubicBezTo>
                    <a:lnTo>
                      <a:pt x="31524" y="136970"/>
                    </a:lnTo>
                    <a:cubicBezTo>
                      <a:pt x="17713" y="135350"/>
                      <a:pt x="9902" y="118777"/>
                      <a:pt x="5806" y="97346"/>
                    </a:cubicBezTo>
                    <a:cubicBezTo>
                      <a:pt x="-194" y="65722"/>
                      <a:pt x="-861" y="23908"/>
                      <a:pt x="758" y="8382"/>
                    </a:cubicBezTo>
                    <a:lnTo>
                      <a:pt x="12283" y="6667"/>
                    </a:lnTo>
                    <a:cubicBezTo>
                      <a:pt x="10854" y="21622"/>
                      <a:pt x="11997" y="64770"/>
                      <a:pt x="17903" y="95155"/>
                    </a:cubicBezTo>
                    <a:cubicBezTo>
                      <a:pt x="20951" y="111347"/>
                      <a:pt x="25619" y="123730"/>
                      <a:pt x="32572" y="124873"/>
                    </a:cubicBezTo>
                    <a:cubicBezTo>
                      <a:pt x="44096" y="124587"/>
                      <a:pt x="56860" y="114586"/>
                      <a:pt x="70672" y="94964"/>
                    </a:cubicBezTo>
                    <a:cubicBezTo>
                      <a:pt x="85531" y="73819"/>
                      <a:pt x="104104" y="42577"/>
                      <a:pt x="120392" y="0"/>
                    </a:cubicBezTo>
                    <a:lnTo>
                      <a:pt x="130108" y="2000"/>
                    </a:lnTo>
                    <a:close/>
                  </a:path>
                </a:pathLst>
              </a:custGeom>
              <a:solidFill>
                <a:srgbClr val="61A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20" name="任意多边形: 形状 119" descr="82c74e24-ce60-4ec6-ae87-8eae507f4153"/>
              <p:cNvSpPr/>
              <p:nvPr/>
            </p:nvSpPr>
            <p:spPr>
              <a:xfrm>
                <a:off x="11460518" y="3835484"/>
                <a:ext cx="37719" cy="38208"/>
              </a:xfrm>
              <a:custGeom>
                <a:avLst/>
                <a:gdLst>
                  <a:gd name="connsiteX0" fmla="*/ 13563 w 29219"/>
                  <a:gd name="connsiteY0" fmla="*/ 26 h 29210"/>
                  <a:gd name="connsiteX1" fmla="*/ 29183 w 29219"/>
                  <a:gd name="connsiteY1" fmla="*/ 13647 h 29210"/>
                  <a:gd name="connsiteX2" fmla="*/ 15562 w 29219"/>
                  <a:gd name="connsiteY2" fmla="*/ 29173 h 29210"/>
                  <a:gd name="connsiteX3" fmla="*/ 37 w 29219"/>
                  <a:gd name="connsiteY3" fmla="*/ 15552 h 29210"/>
                  <a:gd name="connsiteX4" fmla="*/ 13658 w 29219"/>
                  <a:gd name="connsiteY4" fmla="*/ 26 h 29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19" h="29210">
                    <a:moveTo>
                      <a:pt x="13563" y="26"/>
                    </a:moveTo>
                    <a:cubicBezTo>
                      <a:pt x="21659" y="-450"/>
                      <a:pt x="28612" y="5551"/>
                      <a:pt x="29183" y="13647"/>
                    </a:cubicBezTo>
                    <a:cubicBezTo>
                      <a:pt x="29755" y="21648"/>
                      <a:pt x="23564" y="28697"/>
                      <a:pt x="15562" y="29173"/>
                    </a:cubicBezTo>
                    <a:cubicBezTo>
                      <a:pt x="7562" y="29744"/>
                      <a:pt x="608" y="23649"/>
                      <a:pt x="37" y="15552"/>
                    </a:cubicBezTo>
                    <a:cubicBezTo>
                      <a:pt x="-535" y="7551"/>
                      <a:pt x="5657" y="598"/>
                      <a:pt x="13658" y="26"/>
                    </a:cubicBezTo>
                    <a:close/>
                  </a:path>
                </a:pathLst>
              </a:custGeom>
              <a:solidFill>
                <a:srgbClr val="61A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21" name="任意多边形: 形状 120" descr="6ad99ec8-7e94-4ad3-b898-735557d2e80e"/>
              <p:cNvSpPr/>
              <p:nvPr/>
            </p:nvSpPr>
            <p:spPr>
              <a:xfrm>
                <a:off x="11465344" y="3873985"/>
                <a:ext cx="25379" cy="25729"/>
              </a:xfrm>
              <a:custGeom>
                <a:avLst/>
                <a:gdLst>
                  <a:gd name="connsiteX0" fmla="*/ 9159 w 19660"/>
                  <a:gd name="connsiteY0" fmla="*/ 25 h 19670"/>
                  <a:gd name="connsiteX1" fmla="*/ 19636 w 19660"/>
                  <a:gd name="connsiteY1" fmla="*/ 9168 h 19670"/>
                  <a:gd name="connsiteX2" fmla="*/ 10492 w 19660"/>
                  <a:gd name="connsiteY2" fmla="*/ 19646 h 19670"/>
                  <a:gd name="connsiteX3" fmla="*/ 14 w 19660"/>
                  <a:gd name="connsiteY3" fmla="*/ 10502 h 19670"/>
                  <a:gd name="connsiteX4" fmla="*/ 9159 w 19660"/>
                  <a:gd name="connsiteY4" fmla="*/ 25 h 19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60" h="19670">
                    <a:moveTo>
                      <a:pt x="9159" y="25"/>
                    </a:moveTo>
                    <a:cubicBezTo>
                      <a:pt x="14588" y="-357"/>
                      <a:pt x="19255" y="3739"/>
                      <a:pt x="19636" y="9168"/>
                    </a:cubicBezTo>
                    <a:cubicBezTo>
                      <a:pt x="20017" y="14598"/>
                      <a:pt x="15921" y="19265"/>
                      <a:pt x="10492" y="19646"/>
                    </a:cubicBezTo>
                    <a:cubicBezTo>
                      <a:pt x="5063" y="20027"/>
                      <a:pt x="396" y="15931"/>
                      <a:pt x="14" y="10502"/>
                    </a:cubicBezTo>
                    <a:cubicBezTo>
                      <a:pt x="-271" y="5073"/>
                      <a:pt x="3729" y="310"/>
                      <a:pt x="9159" y="25"/>
                    </a:cubicBezTo>
                    <a:close/>
                  </a:path>
                </a:pathLst>
              </a:custGeom>
              <a:solidFill>
                <a:srgbClr val="61A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22" name="任意多边形: 形状 121" descr="d297ca3a-4c5a-4b8c-acaf-fc439f92b2e5"/>
              <p:cNvSpPr/>
              <p:nvPr/>
            </p:nvSpPr>
            <p:spPr>
              <a:xfrm>
                <a:off x="11469145" y="3900774"/>
                <a:ext cx="15287" cy="15508"/>
              </a:xfrm>
              <a:custGeom>
                <a:avLst/>
                <a:gdLst>
                  <a:gd name="connsiteX0" fmla="*/ 5546 w 11842"/>
                  <a:gd name="connsiteY0" fmla="*/ 22 h 11856"/>
                  <a:gd name="connsiteX1" fmla="*/ 11833 w 11842"/>
                  <a:gd name="connsiteY1" fmla="*/ 5547 h 11856"/>
                  <a:gd name="connsiteX2" fmla="*/ 6308 w 11842"/>
                  <a:gd name="connsiteY2" fmla="*/ 11834 h 11856"/>
                  <a:gd name="connsiteX3" fmla="*/ 22 w 11842"/>
                  <a:gd name="connsiteY3" fmla="*/ 6309 h 11856"/>
                  <a:gd name="connsiteX4" fmla="*/ 5546 w 11842"/>
                  <a:gd name="connsiteY4" fmla="*/ 22 h 11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42" h="11856">
                    <a:moveTo>
                      <a:pt x="5546" y="22"/>
                    </a:moveTo>
                    <a:cubicBezTo>
                      <a:pt x="8785" y="-263"/>
                      <a:pt x="11642" y="2213"/>
                      <a:pt x="11833" y="5547"/>
                    </a:cubicBezTo>
                    <a:cubicBezTo>
                      <a:pt x="12023" y="8786"/>
                      <a:pt x="9547" y="11643"/>
                      <a:pt x="6308" y="11834"/>
                    </a:cubicBezTo>
                    <a:cubicBezTo>
                      <a:pt x="3070" y="12119"/>
                      <a:pt x="212" y="9643"/>
                      <a:pt x="22" y="6309"/>
                    </a:cubicBezTo>
                    <a:cubicBezTo>
                      <a:pt x="-264" y="3071"/>
                      <a:pt x="2308" y="213"/>
                      <a:pt x="5546" y="22"/>
                    </a:cubicBezTo>
                    <a:close/>
                  </a:path>
                </a:pathLst>
              </a:custGeom>
              <a:solidFill>
                <a:srgbClr val="61A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23" name="任意多边形: 形状 122" descr="45303341-2747-440d-9f0f-671b34a1cea1"/>
              <p:cNvSpPr/>
              <p:nvPr/>
            </p:nvSpPr>
            <p:spPr>
              <a:xfrm>
                <a:off x="11211331" y="3128390"/>
                <a:ext cx="507836" cy="276291"/>
              </a:xfrm>
              <a:custGeom>
                <a:avLst/>
                <a:gdLst>
                  <a:gd name="connsiteX0" fmla="*/ 277273 w 393398"/>
                  <a:gd name="connsiteY0" fmla="*/ 13487 h 211225"/>
                  <a:gd name="connsiteX1" fmla="*/ 91440 w 393398"/>
                  <a:gd name="connsiteY1" fmla="*/ 95878 h 211225"/>
                  <a:gd name="connsiteX2" fmla="*/ 90678 w 393398"/>
                  <a:gd name="connsiteY2" fmla="*/ 98259 h 211225"/>
                  <a:gd name="connsiteX3" fmla="*/ 0 w 393398"/>
                  <a:gd name="connsiteY3" fmla="*/ 99593 h 211225"/>
                  <a:gd name="connsiteX4" fmla="*/ 192786 w 393398"/>
                  <a:gd name="connsiteY4" fmla="*/ 155981 h 211225"/>
                  <a:gd name="connsiteX5" fmla="*/ 380905 w 393398"/>
                  <a:gd name="connsiteY5" fmla="*/ 211226 h 211225"/>
                  <a:gd name="connsiteX6" fmla="*/ 389096 w 393398"/>
                  <a:gd name="connsiteY6" fmla="*/ 183222 h 211225"/>
                  <a:gd name="connsiteX7" fmla="*/ 277273 w 393398"/>
                  <a:gd name="connsiteY7" fmla="*/ 13487 h 211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3398" h="211225">
                    <a:moveTo>
                      <a:pt x="277273" y="13487"/>
                    </a:moveTo>
                    <a:cubicBezTo>
                      <a:pt x="184975" y="-21946"/>
                      <a:pt x="115157" y="14820"/>
                      <a:pt x="91440" y="95878"/>
                    </a:cubicBezTo>
                    <a:lnTo>
                      <a:pt x="90678" y="98259"/>
                    </a:lnTo>
                    <a:cubicBezTo>
                      <a:pt x="44672" y="89115"/>
                      <a:pt x="8287" y="90734"/>
                      <a:pt x="0" y="99593"/>
                    </a:cubicBezTo>
                    <a:lnTo>
                      <a:pt x="192786" y="155981"/>
                    </a:lnTo>
                    <a:lnTo>
                      <a:pt x="380905" y="211226"/>
                    </a:lnTo>
                    <a:lnTo>
                      <a:pt x="389096" y="183222"/>
                    </a:lnTo>
                    <a:cubicBezTo>
                      <a:pt x="409480" y="113880"/>
                      <a:pt x="354996" y="43300"/>
                      <a:pt x="277273" y="13487"/>
                    </a:cubicBezTo>
                    <a:close/>
                  </a:path>
                </a:pathLst>
              </a:custGeom>
              <a:solidFill>
                <a:srgbClr val="FC977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24" name="任意多边形: 形状 123" descr="16997d70-450f-40c8-bbf6-42dea260d168"/>
              <p:cNvSpPr/>
              <p:nvPr/>
            </p:nvSpPr>
            <p:spPr>
              <a:xfrm>
                <a:off x="11328386" y="3128336"/>
                <a:ext cx="390781" cy="255538"/>
              </a:xfrm>
              <a:custGeom>
                <a:avLst/>
                <a:gdLst>
                  <a:gd name="connsiteX0" fmla="*/ 762 w 302721"/>
                  <a:gd name="connsiteY0" fmla="*/ 95919 h 195359"/>
                  <a:gd name="connsiteX1" fmla="*/ 186595 w 302721"/>
                  <a:gd name="connsiteY1" fmla="*/ 13527 h 195359"/>
                  <a:gd name="connsiteX2" fmla="*/ 298418 w 302721"/>
                  <a:gd name="connsiteY2" fmla="*/ 183263 h 195359"/>
                  <a:gd name="connsiteX3" fmla="*/ 294894 w 302721"/>
                  <a:gd name="connsiteY3" fmla="*/ 195360 h 195359"/>
                  <a:gd name="connsiteX4" fmla="*/ 0 w 302721"/>
                  <a:gd name="connsiteY4" fmla="*/ 98300 h 195359"/>
                  <a:gd name="connsiteX5" fmla="*/ 762 w 302721"/>
                  <a:gd name="connsiteY5" fmla="*/ 95919 h 195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2721" h="195359">
                    <a:moveTo>
                      <a:pt x="762" y="95919"/>
                    </a:moveTo>
                    <a:cubicBezTo>
                      <a:pt x="24575" y="14861"/>
                      <a:pt x="94393" y="-22001"/>
                      <a:pt x="186595" y="13527"/>
                    </a:cubicBezTo>
                    <a:cubicBezTo>
                      <a:pt x="264319" y="43436"/>
                      <a:pt x="318802" y="113921"/>
                      <a:pt x="298418" y="183263"/>
                    </a:cubicBezTo>
                    <a:lnTo>
                      <a:pt x="294894" y="195360"/>
                    </a:lnTo>
                    <a:lnTo>
                      <a:pt x="0" y="98300"/>
                    </a:lnTo>
                    <a:lnTo>
                      <a:pt x="762" y="95919"/>
                    </a:lnTo>
                    <a:close/>
                  </a:path>
                </a:pathLst>
              </a:custGeom>
              <a:solidFill>
                <a:srgbClr val="F57A4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25" name="任意多边形: 形状 124" descr="952da86f-5b5e-4ddc-9399-626c6454b0e1"/>
              <p:cNvSpPr/>
              <p:nvPr/>
            </p:nvSpPr>
            <p:spPr>
              <a:xfrm>
                <a:off x="11328386" y="3128336"/>
                <a:ext cx="368751" cy="143780"/>
              </a:xfrm>
              <a:custGeom>
                <a:avLst/>
                <a:gdLst>
                  <a:gd name="connsiteX0" fmla="*/ 213741 w 285655"/>
                  <a:gd name="connsiteY0" fmla="*/ 48008 h 109920"/>
                  <a:gd name="connsiteX1" fmla="*/ 35338 w 285655"/>
                  <a:gd name="connsiteY1" fmla="*/ 109920 h 109920"/>
                  <a:gd name="connsiteX2" fmla="*/ 0 w 285655"/>
                  <a:gd name="connsiteY2" fmla="*/ 98300 h 109920"/>
                  <a:gd name="connsiteX3" fmla="*/ 762 w 285655"/>
                  <a:gd name="connsiteY3" fmla="*/ 95919 h 109920"/>
                  <a:gd name="connsiteX4" fmla="*/ 186595 w 285655"/>
                  <a:gd name="connsiteY4" fmla="*/ 13527 h 109920"/>
                  <a:gd name="connsiteX5" fmla="*/ 285655 w 285655"/>
                  <a:gd name="connsiteY5" fmla="*/ 93633 h 109920"/>
                  <a:gd name="connsiteX6" fmla="*/ 213741 w 285655"/>
                  <a:gd name="connsiteY6" fmla="*/ 48103 h 109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655" h="109920">
                    <a:moveTo>
                      <a:pt x="213741" y="48008"/>
                    </a:moveTo>
                    <a:cubicBezTo>
                      <a:pt x="129636" y="15718"/>
                      <a:pt x="64294" y="43436"/>
                      <a:pt x="35338" y="109920"/>
                    </a:cubicBezTo>
                    <a:lnTo>
                      <a:pt x="0" y="98300"/>
                    </a:lnTo>
                    <a:lnTo>
                      <a:pt x="762" y="95919"/>
                    </a:lnTo>
                    <a:cubicBezTo>
                      <a:pt x="24575" y="14861"/>
                      <a:pt x="94393" y="-22001"/>
                      <a:pt x="186595" y="13527"/>
                    </a:cubicBezTo>
                    <a:cubicBezTo>
                      <a:pt x="229648" y="30101"/>
                      <a:pt x="265652" y="59152"/>
                      <a:pt x="285655" y="93633"/>
                    </a:cubicBezTo>
                    <a:cubicBezTo>
                      <a:pt x="266224" y="74583"/>
                      <a:pt x="241459" y="58771"/>
                      <a:pt x="213741" y="48103"/>
                    </a:cubicBezTo>
                    <a:close/>
                  </a:path>
                </a:pathLst>
              </a:custGeom>
              <a:solidFill>
                <a:srgbClr val="FC977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26" name="任意多边形: 形状 125" descr="defaf3a5-ab36-4951-8d07-244dce89ba68"/>
              <p:cNvSpPr/>
              <p:nvPr/>
            </p:nvSpPr>
            <p:spPr>
              <a:xfrm>
                <a:off x="11469867" y="3425166"/>
                <a:ext cx="19635" cy="25665"/>
              </a:xfrm>
              <a:custGeom>
                <a:avLst/>
                <a:gdLst>
                  <a:gd name="connsiteX0" fmla="*/ 6796 w 15210"/>
                  <a:gd name="connsiteY0" fmla="*/ 56 h 19621"/>
                  <a:gd name="connsiteX1" fmla="*/ 15178 w 15210"/>
                  <a:gd name="connsiteY1" fmla="*/ 8818 h 19621"/>
                  <a:gd name="connsiteX2" fmla="*/ 8415 w 15210"/>
                  <a:gd name="connsiteY2" fmla="*/ 19582 h 19621"/>
                  <a:gd name="connsiteX3" fmla="*/ 33 w 15210"/>
                  <a:gd name="connsiteY3" fmla="*/ 10819 h 19621"/>
                  <a:gd name="connsiteX4" fmla="*/ 6796 w 15210"/>
                  <a:gd name="connsiteY4" fmla="*/ 56 h 19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10" h="19621">
                    <a:moveTo>
                      <a:pt x="6796" y="56"/>
                    </a:moveTo>
                    <a:cubicBezTo>
                      <a:pt x="10987" y="-516"/>
                      <a:pt x="14702" y="3389"/>
                      <a:pt x="15178" y="8818"/>
                    </a:cubicBezTo>
                    <a:cubicBezTo>
                      <a:pt x="15559" y="14152"/>
                      <a:pt x="12511" y="19010"/>
                      <a:pt x="8415" y="19582"/>
                    </a:cubicBezTo>
                    <a:cubicBezTo>
                      <a:pt x="4224" y="20058"/>
                      <a:pt x="509" y="16248"/>
                      <a:pt x="33" y="10819"/>
                    </a:cubicBezTo>
                    <a:cubicBezTo>
                      <a:pt x="-348" y="5485"/>
                      <a:pt x="2605" y="627"/>
                      <a:pt x="6796" y="56"/>
                    </a:cubicBezTo>
                    <a:close/>
                  </a:path>
                </a:pathLst>
              </a:custGeom>
              <a:solidFill>
                <a:srgbClr val="BBDB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27" name="任意多边形: 形状 126" descr="5e918b76-d2b5-4502-b068-6ff55fc8a012"/>
              <p:cNvSpPr/>
              <p:nvPr/>
            </p:nvSpPr>
            <p:spPr>
              <a:xfrm>
                <a:off x="11469711" y="3425167"/>
                <a:ext cx="19668" cy="25611"/>
              </a:xfrm>
              <a:custGeom>
                <a:avLst/>
                <a:gdLst>
                  <a:gd name="connsiteX0" fmla="*/ 8441 w 15236"/>
                  <a:gd name="connsiteY0" fmla="*/ 19581 h 19580"/>
                  <a:gd name="connsiteX1" fmla="*/ 15204 w 15236"/>
                  <a:gd name="connsiteY1" fmla="*/ 8817 h 19580"/>
                  <a:gd name="connsiteX2" fmla="*/ 6822 w 15236"/>
                  <a:gd name="connsiteY2" fmla="*/ 54 h 19580"/>
                  <a:gd name="connsiteX3" fmla="*/ 2345 w 15236"/>
                  <a:gd name="connsiteY3" fmla="*/ 2721 h 19580"/>
                  <a:gd name="connsiteX4" fmla="*/ 2917 w 15236"/>
                  <a:gd name="connsiteY4" fmla="*/ 2531 h 19580"/>
                  <a:gd name="connsiteX5" fmla="*/ 5583 w 15236"/>
                  <a:gd name="connsiteY5" fmla="*/ 5388 h 19580"/>
                  <a:gd name="connsiteX6" fmla="*/ 3393 w 15236"/>
                  <a:gd name="connsiteY6" fmla="*/ 8817 h 19580"/>
                  <a:gd name="connsiteX7" fmla="*/ 725 w 15236"/>
                  <a:gd name="connsiteY7" fmla="*/ 5960 h 19580"/>
                  <a:gd name="connsiteX8" fmla="*/ 725 w 15236"/>
                  <a:gd name="connsiteY8" fmla="*/ 5579 h 19580"/>
                  <a:gd name="connsiteX9" fmla="*/ 59 w 15236"/>
                  <a:gd name="connsiteY9" fmla="*/ 10722 h 19580"/>
                  <a:gd name="connsiteX10" fmla="*/ 8441 w 15236"/>
                  <a:gd name="connsiteY10" fmla="*/ 19485 h 19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236" h="19580">
                    <a:moveTo>
                      <a:pt x="8441" y="19581"/>
                    </a:moveTo>
                    <a:cubicBezTo>
                      <a:pt x="12632" y="19009"/>
                      <a:pt x="15584" y="14247"/>
                      <a:pt x="15204" y="8817"/>
                    </a:cubicBezTo>
                    <a:cubicBezTo>
                      <a:pt x="14727" y="3483"/>
                      <a:pt x="11013" y="-517"/>
                      <a:pt x="6822" y="54"/>
                    </a:cubicBezTo>
                    <a:cubicBezTo>
                      <a:pt x="5012" y="245"/>
                      <a:pt x="3488" y="1293"/>
                      <a:pt x="2345" y="2721"/>
                    </a:cubicBezTo>
                    <a:lnTo>
                      <a:pt x="2917" y="2531"/>
                    </a:lnTo>
                    <a:cubicBezTo>
                      <a:pt x="4250" y="2340"/>
                      <a:pt x="5488" y="3674"/>
                      <a:pt x="5583" y="5388"/>
                    </a:cubicBezTo>
                    <a:cubicBezTo>
                      <a:pt x="5679" y="7103"/>
                      <a:pt x="4726" y="8627"/>
                      <a:pt x="3393" y="8817"/>
                    </a:cubicBezTo>
                    <a:cubicBezTo>
                      <a:pt x="2059" y="9008"/>
                      <a:pt x="821" y="7770"/>
                      <a:pt x="725" y="5960"/>
                    </a:cubicBezTo>
                    <a:lnTo>
                      <a:pt x="725" y="5579"/>
                    </a:lnTo>
                    <a:cubicBezTo>
                      <a:pt x="154" y="7103"/>
                      <a:pt x="-131" y="8913"/>
                      <a:pt x="59" y="10722"/>
                    </a:cubicBezTo>
                    <a:cubicBezTo>
                      <a:pt x="440" y="16056"/>
                      <a:pt x="4155" y="20057"/>
                      <a:pt x="8441" y="19485"/>
                    </a:cubicBezTo>
                    <a:close/>
                  </a:path>
                </a:pathLst>
              </a:custGeom>
              <a:solidFill>
                <a:srgbClr val="125AA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28" name="任意多边形: 形状 127" descr="cd446a26-14b4-4263-96a6-e93503d321c6"/>
              <p:cNvSpPr/>
              <p:nvPr/>
            </p:nvSpPr>
            <p:spPr>
              <a:xfrm>
                <a:off x="11454890" y="3403297"/>
                <a:ext cx="77482" cy="18328"/>
              </a:xfrm>
              <a:custGeom>
                <a:avLst/>
                <a:gdLst>
                  <a:gd name="connsiteX0" fmla="*/ 5158 w 60022"/>
                  <a:gd name="connsiteY0" fmla="*/ 10298 h 14012"/>
                  <a:gd name="connsiteX1" fmla="*/ 4586 w 60022"/>
                  <a:gd name="connsiteY1" fmla="*/ 10869 h 14012"/>
                  <a:gd name="connsiteX2" fmla="*/ 6301 w 60022"/>
                  <a:gd name="connsiteY2" fmla="*/ 8011 h 14012"/>
                  <a:gd name="connsiteX3" fmla="*/ 5158 w 60022"/>
                  <a:gd name="connsiteY3" fmla="*/ 9059 h 14012"/>
                  <a:gd name="connsiteX4" fmla="*/ 4301 w 60022"/>
                  <a:gd name="connsiteY4" fmla="*/ 10678 h 14012"/>
                  <a:gd name="connsiteX5" fmla="*/ 4586 w 60022"/>
                  <a:gd name="connsiteY5" fmla="*/ 8869 h 14012"/>
                  <a:gd name="connsiteX6" fmla="*/ 4015 w 60022"/>
                  <a:gd name="connsiteY6" fmla="*/ 10774 h 14012"/>
                  <a:gd name="connsiteX7" fmla="*/ 4873 w 60022"/>
                  <a:gd name="connsiteY7" fmla="*/ 7059 h 14012"/>
                  <a:gd name="connsiteX8" fmla="*/ 3348 w 60022"/>
                  <a:gd name="connsiteY8" fmla="*/ 10393 h 14012"/>
                  <a:gd name="connsiteX9" fmla="*/ 3063 w 60022"/>
                  <a:gd name="connsiteY9" fmla="*/ 8774 h 14012"/>
                  <a:gd name="connsiteX10" fmla="*/ 2777 w 60022"/>
                  <a:gd name="connsiteY10" fmla="*/ 10488 h 14012"/>
                  <a:gd name="connsiteX11" fmla="*/ 2205 w 60022"/>
                  <a:gd name="connsiteY11" fmla="*/ 9726 h 14012"/>
                  <a:gd name="connsiteX12" fmla="*/ 2491 w 60022"/>
                  <a:gd name="connsiteY12" fmla="*/ 10678 h 14012"/>
                  <a:gd name="connsiteX13" fmla="*/ 15 w 60022"/>
                  <a:gd name="connsiteY13" fmla="*/ 6107 h 14012"/>
                  <a:gd name="connsiteX14" fmla="*/ 872 w 60022"/>
                  <a:gd name="connsiteY14" fmla="*/ 8011 h 14012"/>
                  <a:gd name="connsiteX15" fmla="*/ 586 w 60022"/>
                  <a:gd name="connsiteY15" fmla="*/ 4963 h 14012"/>
                  <a:gd name="connsiteX16" fmla="*/ 967 w 60022"/>
                  <a:gd name="connsiteY16" fmla="*/ 7345 h 14012"/>
                  <a:gd name="connsiteX17" fmla="*/ 1824 w 60022"/>
                  <a:gd name="connsiteY17" fmla="*/ 9440 h 14012"/>
                  <a:gd name="connsiteX18" fmla="*/ 1538 w 60022"/>
                  <a:gd name="connsiteY18" fmla="*/ 4868 h 14012"/>
                  <a:gd name="connsiteX19" fmla="*/ 1538 w 60022"/>
                  <a:gd name="connsiteY19" fmla="*/ 5249 h 14012"/>
                  <a:gd name="connsiteX20" fmla="*/ 1824 w 60022"/>
                  <a:gd name="connsiteY20" fmla="*/ 7821 h 14012"/>
                  <a:gd name="connsiteX21" fmla="*/ 3063 w 60022"/>
                  <a:gd name="connsiteY21" fmla="*/ 3820 h 14012"/>
                  <a:gd name="connsiteX22" fmla="*/ 2301 w 60022"/>
                  <a:gd name="connsiteY22" fmla="*/ 5535 h 14012"/>
                  <a:gd name="connsiteX23" fmla="*/ 4301 w 60022"/>
                  <a:gd name="connsiteY23" fmla="*/ 3440 h 14012"/>
                  <a:gd name="connsiteX24" fmla="*/ 2872 w 60022"/>
                  <a:gd name="connsiteY24" fmla="*/ 5154 h 14012"/>
                  <a:gd name="connsiteX25" fmla="*/ 2110 w 60022"/>
                  <a:gd name="connsiteY25" fmla="*/ 7630 h 14012"/>
                  <a:gd name="connsiteX26" fmla="*/ 6111 w 60022"/>
                  <a:gd name="connsiteY26" fmla="*/ 2963 h 14012"/>
                  <a:gd name="connsiteX27" fmla="*/ 4015 w 60022"/>
                  <a:gd name="connsiteY27" fmla="*/ 5059 h 14012"/>
                  <a:gd name="connsiteX28" fmla="*/ 4015 w 60022"/>
                  <a:gd name="connsiteY28" fmla="*/ 5059 h 14012"/>
                  <a:gd name="connsiteX29" fmla="*/ 4015 w 60022"/>
                  <a:gd name="connsiteY29" fmla="*/ 5344 h 14012"/>
                  <a:gd name="connsiteX30" fmla="*/ 2967 w 60022"/>
                  <a:gd name="connsiteY30" fmla="*/ 6678 h 14012"/>
                  <a:gd name="connsiteX31" fmla="*/ 2586 w 60022"/>
                  <a:gd name="connsiteY31" fmla="*/ 7630 h 14012"/>
                  <a:gd name="connsiteX32" fmla="*/ 2396 w 60022"/>
                  <a:gd name="connsiteY32" fmla="*/ 8202 h 14012"/>
                  <a:gd name="connsiteX33" fmla="*/ 2396 w 60022"/>
                  <a:gd name="connsiteY33" fmla="*/ 8678 h 14012"/>
                  <a:gd name="connsiteX34" fmla="*/ 4777 w 60022"/>
                  <a:gd name="connsiteY34" fmla="*/ 4868 h 14012"/>
                  <a:gd name="connsiteX35" fmla="*/ 8301 w 60022"/>
                  <a:gd name="connsiteY35" fmla="*/ 2963 h 14012"/>
                  <a:gd name="connsiteX36" fmla="*/ 8301 w 60022"/>
                  <a:gd name="connsiteY36" fmla="*/ 2963 h 14012"/>
                  <a:gd name="connsiteX37" fmla="*/ 7444 w 60022"/>
                  <a:gd name="connsiteY37" fmla="*/ 3344 h 14012"/>
                  <a:gd name="connsiteX38" fmla="*/ 2872 w 60022"/>
                  <a:gd name="connsiteY38" fmla="*/ 8202 h 14012"/>
                  <a:gd name="connsiteX39" fmla="*/ 3063 w 60022"/>
                  <a:gd name="connsiteY39" fmla="*/ 8011 h 14012"/>
                  <a:gd name="connsiteX40" fmla="*/ 3063 w 60022"/>
                  <a:gd name="connsiteY40" fmla="*/ 7821 h 14012"/>
                  <a:gd name="connsiteX41" fmla="*/ 4586 w 60022"/>
                  <a:gd name="connsiteY41" fmla="*/ 5630 h 14012"/>
                  <a:gd name="connsiteX42" fmla="*/ 6682 w 60022"/>
                  <a:gd name="connsiteY42" fmla="*/ 3916 h 14012"/>
                  <a:gd name="connsiteX43" fmla="*/ 12016 w 60022"/>
                  <a:gd name="connsiteY43" fmla="*/ 2392 h 14012"/>
                  <a:gd name="connsiteX44" fmla="*/ 8301 w 60022"/>
                  <a:gd name="connsiteY44" fmla="*/ 3440 h 14012"/>
                  <a:gd name="connsiteX45" fmla="*/ 5158 w 60022"/>
                  <a:gd name="connsiteY45" fmla="*/ 5535 h 14012"/>
                  <a:gd name="connsiteX46" fmla="*/ 6492 w 60022"/>
                  <a:gd name="connsiteY46" fmla="*/ 4963 h 14012"/>
                  <a:gd name="connsiteX47" fmla="*/ 16207 w 60022"/>
                  <a:gd name="connsiteY47" fmla="*/ 2201 h 14012"/>
                  <a:gd name="connsiteX48" fmla="*/ 10968 w 60022"/>
                  <a:gd name="connsiteY48" fmla="*/ 4011 h 14012"/>
                  <a:gd name="connsiteX49" fmla="*/ 12016 w 60022"/>
                  <a:gd name="connsiteY49" fmla="*/ 3725 h 14012"/>
                  <a:gd name="connsiteX50" fmla="*/ 11254 w 60022"/>
                  <a:gd name="connsiteY50" fmla="*/ 4201 h 14012"/>
                  <a:gd name="connsiteX51" fmla="*/ 10397 w 60022"/>
                  <a:gd name="connsiteY51" fmla="*/ 4583 h 14012"/>
                  <a:gd name="connsiteX52" fmla="*/ 6111 w 60022"/>
                  <a:gd name="connsiteY52" fmla="*/ 8297 h 14012"/>
                  <a:gd name="connsiteX53" fmla="*/ 7349 w 60022"/>
                  <a:gd name="connsiteY53" fmla="*/ 7249 h 14012"/>
                  <a:gd name="connsiteX54" fmla="*/ 8682 w 60022"/>
                  <a:gd name="connsiteY54" fmla="*/ 6202 h 14012"/>
                  <a:gd name="connsiteX55" fmla="*/ 11540 w 60022"/>
                  <a:gd name="connsiteY55" fmla="*/ 4392 h 14012"/>
                  <a:gd name="connsiteX56" fmla="*/ 17922 w 60022"/>
                  <a:gd name="connsiteY56" fmla="*/ 2011 h 14012"/>
                  <a:gd name="connsiteX57" fmla="*/ 16969 w 60022"/>
                  <a:gd name="connsiteY57" fmla="*/ 2582 h 14012"/>
                  <a:gd name="connsiteX58" fmla="*/ 26685 w 60022"/>
                  <a:gd name="connsiteY58" fmla="*/ 677 h 14012"/>
                  <a:gd name="connsiteX59" fmla="*/ 22874 w 60022"/>
                  <a:gd name="connsiteY59" fmla="*/ 1534 h 14012"/>
                  <a:gd name="connsiteX60" fmla="*/ 21827 w 60022"/>
                  <a:gd name="connsiteY60" fmla="*/ 1916 h 14012"/>
                  <a:gd name="connsiteX61" fmla="*/ 25256 w 60022"/>
                  <a:gd name="connsiteY61" fmla="*/ 1249 h 14012"/>
                  <a:gd name="connsiteX62" fmla="*/ 36210 w 60022"/>
                  <a:gd name="connsiteY62" fmla="*/ 10 h 14012"/>
                  <a:gd name="connsiteX63" fmla="*/ 44496 w 60022"/>
                  <a:gd name="connsiteY63" fmla="*/ 1153 h 14012"/>
                  <a:gd name="connsiteX64" fmla="*/ 49545 w 60022"/>
                  <a:gd name="connsiteY64" fmla="*/ 4106 h 14012"/>
                  <a:gd name="connsiteX65" fmla="*/ 50783 w 60022"/>
                  <a:gd name="connsiteY65" fmla="*/ 5344 h 14012"/>
                  <a:gd name="connsiteX66" fmla="*/ 44687 w 60022"/>
                  <a:gd name="connsiteY66" fmla="*/ 1725 h 14012"/>
                  <a:gd name="connsiteX67" fmla="*/ 54212 w 60022"/>
                  <a:gd name="connsiteY67" fmla="*/ 8869 h 14012"/>
                  <a:gd name="connsiteX68" fmla="*/ 51640 w 60022"/>
                  <a:gd name="connsiteY68" fmla="*/ 6773 h 14012"/>
                  <a:gd name="connsiteX69" fmla="*/ 48878 w 60022"/>
                  <a:gd name="connsiteY69" fmla="*/ 4868 h 14012"/>
                  <a:gd name="connsiteX70" fmla="*/ 42210 w 60022"/>
                  <a:gd name="connsiteY70" fmla="*/ 1630 h 14012"/>
                  <a:gd name="connsiteX71" fmla="*/ 44687 w 60022"/>
                  <a:gd name="connsiteY71" fmla="*/ 3058 h 14012"/>
                  <a:gd name="connsiteX72" fmla="*/ 58117 w 60022"/>
                  <a:gd name="connsiteY72" fmla="*/ 12298 h 14012"/>
                  <a:gd name="connsiteX73" fmla="*/ 60022 w 60022"/>
                  <a:gd name="connsiteY73" fmla="*/ 14012 h 14012"/>
                  <a:gd name="connsiteX74" fmla="*/ 57260 w 60022"/>
                  <a:gd name="connsiteY74" fmla="*/ 12012 h 14012"/>
                  <a:gd name="connsiteX75" fmla="*/ 47544 w 60022"/>
                  <a:gd name="connsiteY75" fmla="*/ 6868 h 14012"/>
                  <a:gd name="connsiteX76" fmla="*/ 57450 w 60022"/>
                  <a:gd name="connsiteY76" fmla="*/ 12298 h 14012"/>
                  <a:gd name="connsiteX77" fmla="*/ 51640 w 60022"/>
                  <a:gd name="connsiteY77" fmla="*/ 9345 h 14012"/>
                  <a:gd name="connsiteX78" fmla="*/ 44972 w 60022"/>
                  <a:gd name="connsiteY78" fmla="*/ 6964 h 14012"/>
                  <a:gd name="connsiteX79" fmla="*/ 57545 w 60022"/>
                  <a:gd name="connsiteY79" fmla="*/ 12774 h 14012"/>
                  <a:gd name="connsiteX80" fmla="*/ 54307 w 60022"/>
                  <a:gd name="connsiteY80" fmla="*/ 11250 h 14012"/>
                  <a:gd name="connsiteX81" fmla="*/ 50783 w 60022"/>
                  <a:gd name="connsiteY81" fmla="*/ 9821 h 14012"/>
                  <a:gd name="connsiteX82" fmla="*/ 43258 w 60022"/>
                  <a:gd name="connsiteY82" fmla="*/ 7821 h 14012"/>
                  <a:gd name="connsiteX83" fmla="*/ 33161 w 60022"/>
                  <a:gd name="connsiteY83" fmla="*/ 7821 h 14012"/>
                  <a:gd name="connsiteX84" fmla="*/ 30018 w 60022"/>
                  <a:gd name="connsiteY84" fmla="*/ 8107 h 14012"/>
                  <a:gd name="connsiteX85" fmla="*/ 32781 w 60022"/>
                  <a:gd name="connsiteY85" fmla="*/ 7630 h 14012"/>
                  <a:gd name="connsiteX86" fmla="*/ 38686 w 60022"/>
                  <a:gd name="connsiteY86" fmla="*/ 7154 h 14012"/>
                  <a:gd name="connsiteX87" fmla="*/ 41734 w 60022"/>
                  <a:gd name="connsiteY87" fmla="*/ 7154 h 14012"/>
                  <a:gd name="connsiteX88" fmla="*/ 35543 w 60022"/>
                  <a:gd name="connsiteY88" fmla="*/ 6487 h 14012"/>
                  <a:gd name="connsiteX89" fmla="*/ 35829 w 60022"/>
                  <a:gd name="connsiteY89" fmla="*/ 6487 h 14012"/>
                  <a:gd name="connsiteX90" fmla="*/ 36114 w 60022"/>
                  <a:gd name="connsiteY90" fmla="*/ 6392 h 14012"/>
                  <a:gd name="connsiteX91" fmla="*/ 31352 w 60022"/>
                  <a:gd name="connsiteY91" fmla="*/ 6964 h 14012"/>
                  <a:gd name="connsiteX92" fmla="*/ 27065 w 60022"/>
                  <a:gd name="connsiteY92" fmla="*/ 8392 h 14012"/>
                  <a:gd name="connsiteX93" fmla="*/ 28018 w 60022"/>
                  <a:gd name="connsiteY93" fmla="*/ 7726 h 14012"/>
                  <a:gd name="connsiteX94" fmla="*/ 24684 w 60022"/>
                  <a:gd name="connsiteY94" fmla="*/ 8488 h 14012"/>
                  <a:gd name="connsiteX95" fmla="*/ 28780 w 60022"/>
                  <a:gd name="connsiteY95" fmla="*/ 6964 h 14012"/>
                  <a:gd name="connsiteX96" fmla="*/ 26113 w 60022"/>
                  <a:gd name="connsiteY96" fmla="*/ 7726 h 14012"/>
                  <a:gd name="connsiteX97" fmla="*/ 22208 w 60022"/>
                  <a:gd name="connsiteY97" fmla="*/ 8774 h 14012"/>
                  <a:gd name="connsiteX98" fmla="*/ 18017 w 60022"/>
                  <a:gd name="connsiteY98" fmla="*/ 9535 h 14012"/>
                  <a:gd name="connsiteX99" fmla="*/ 20398 w 60022"/>
                  <a:gd name="connsiteY99" fmla="*/ 8774 h 14012"/>
                  <a:gd name="connsiteX100" fmla="*/ 22589 w 60022"/>
                  <a:gd name="connsiteY100" fmla="*/ 8011 h 14012"/>
                  <a:gd name="connsiteX101" fmla="*/ 23732 w 60022"/>
                  <a:gd name="connsiteY101" fmla="*/ 7535 h 14012"/>
                  <a:gd name="connsiteX102" fmla="*/ 26875 w 60022"/>
                  <a:gd name="connsiteY102" fmla="*/ 6202 h 14012"/>
                  <a:gd name="connsiteX103" fmla="*/ 36400 w 60022"/>
                  <a:gd name="connsiteY103" fmla="*/ 4297 h 14012"/>
                  <a:gd name="connsiteX104" fmla="*/ 26494 w 60022"/>
                  <a:gd name="connsiteY104" fmla="*/ 5916 h 14012"/>
                  <a:gd name="connsiteX105" fmla="*/ 22113 w 60022"/>
                  <a:gd name="connsiteY105" fmla="*/ 7821 h 14012"/>
                  <a:gd name="connsiteX106" fmla="*/ 21065 w 60022"/>
                  <a:gd name="connsiteY106" fmla="*/ 8297 h 14012"/>
                  <a:gd name="connsiteX107" fmla="*/ 17731 w 60022"/>
                  <a:gd name="connsiteY107" fmla="*/ 9535 h 14012"/>
                  <a:gd name="connsiteX108" fmla="*/ 17731 w 60022"/>
                  <a:gd name="connsiteY108" fmla="*/ 9250 h 14012"/>
                  <a:gd name="connsiteX109" fmla="*/ 17731 w 60022"/>
                  <a:gd name="connsiteY109" fmla="*/ 9250 h 14012"/>
                  <a:gd name="connsiteX110" fmla="*/ 17731 w 60022"/>
                  <a:gd name="connsiteY110" fmla="*/ 9059 h 14012"/>
                  <a:gd name="connsiteX111" fmla="*/ 15636 w 60022"/>
                  <a:gd name="connsiteY111" fmla="*/ 9821 h 14012"/>
                  <a:gd name="connsiteX112" fmla="*/ 20303 w 60022"/>
                  <a:gd name="connsiteY112" fmla="*/ 6678 h 14012"/>
                  <a:gd name="connsiteX113" fmla="*/ 17445 w 60022"/>
                  <a:gd name="connsiteY113" fmla="*/ 8297 h 14012"/>
                  <a:gd name="connsiteX114" fmla="*/ 16588 w 60022"/>
                  <a:gd name="connsiteY114" fmla="*/ 8774 h 14012"/>
                  <a:gd name="connsiteX115" fmla="*/ 19922 w 60022"/>
                  <a:gd name="connsiteY115" fmla="*/ 5630 h 14012"/>
                  <a:gd name="connsiteX116" fmla="*/ 21255 w 60022"/>
                  <a:gd name="connsiteY116" fmla="*/ 4868 h 14012"/>
                  <a:gd name="connsiteX117" fmla="*/ 18112 w 60022"/>
                  <a:gd name="connsiteY117" fmla="*/ 6773 h 14012"/>
                  <a:gd name="connsiteX118" fmla="*/ 15921 w 60022"/>
                  <a:gd name="connsiteY118" fmla="*/ 9154 h 14012"/>
                  <a:gd name="connsiteX119" fmla="*/ 15731 w 60022"/>
                  <a:gd name="connsiteY119" fmla="*/ 9345 h 14012"/>
                  <a:gd name="connsiteX120" fmla="*/ 15540 w 60022"/>
                  <a:gd name="connsiteY120" fmla="*/ 9440 h 14012"/>
                  <a:gd name="connsiteX121" fmla="*/ 16588 w 60022"/>
                  <a:gd name="connsiteY121" fmla="*/ 7726 h 14012"/>
                  <a:gd name="connsiteX122" fmla="*/ 14969 w 60022"/>
                  <a:gd name="connsiteY122" fmla="*/ 9916 h 14012"/>
                  <a:gd name="connsiteX123" fmla="*/ 16112 w 60022"/>
                  <a:gd name="connsiteY123" fmla="*/ 7535 h 14012"/>
                  <a:gd name="connsiteX124" fmla="*/ 15540 w 60022"/>
                  <a:gd name="connsiteY124" fmla="*/ 8011 h 14012"/>
                  <a:gd name="connsiteX125" fmla="*/ 20493 w 60022"/>
                  <a:gd name="connsiteY125" fmla="*/ 4011 h 14012"/>
                  <a:gd name="connsiteX126" fmla="*/ 15254 w 60022"/>
                  <a:gd name="connsiteY126" fmla="*/ 7726 h 14012"/>
                  <a:gd name="connsiteX127" fmla="*/ 14016 w 60022"/>
                  <a:gd name="connsiteY127" fmla="*/ 9821 h 14012"/>
                  <a:gd name="connsiteX128" fmla="*/ 14492 w 60022"/>
                  <a:gd name="connsiteY128" fmla="*/ 8488 h 14012"/>
                  <a:gd name="connsiteX129" fmla="*/ 14492 w 60022"/>
                  <a:gd name="connsiteY129" fmla="*/ 8488 h 14012"/>
                  <a:gd name="connsiteX130" fmla="*/ 13731 w 60022"/>
                  <a:gd name="connsiteY130" fmla="*/ 9440 h 14012"/>
                  <a:gd name="connsiteX131" fmla="*/ 16112 w 60022"/>
                  <a:gd name="connsiteY131" fmla="*/ 5725 h 14012"/>
                  <a:gd name="connsiteX132" fmla="*/ 14969 w 60022"/>
                  <a:gd name="connsiteY132" fmla="*/ 6487 h 14012"/>
                  <a:gd name="connsiteX133" fmla="*/ 14016 w 60022"/>
                  <a:gd name="connsiteY133" fmla="*/ 7535 h 14012"/>
                  <a:gd name="connsiteX134" fmla="*/ 12588 w 60022"/>
                  <a:gd name="connsiteY134" fmla="*/ 10202 h 14012"/>
                  <a:gd name="connsiteX135" fmla="*/ 12873 w 60022"/>
                  <a:gd name="connsiteY135" fmla="*/ 8583 h 14012"/>
                  <a:gd name="connsiteX136" fmla="*/ 12588 w 60022"/>
                  <a:gd name="connsiteY136" fmla="*/ 8774 h 14012"/>
                  <a:gd name="connsiteX137" fmla="*/ 11540 w 60022"/>
                  <a:gd name="connsiteY137" fmla="*/ 10202 h 14012"/>
                  <a:gd name="connsiteX138" fmla="*/ 11730 w 60022"/>
                  <a:gd name="connsiteY138" fmla="*/ 9154 h 14012"/>
                  <a:gd name="connsiteX139" fmla="*/ 11063 w 60022"/>
                  <a:gd name="connsiteY139" fmla="*/ 10202 h 14012"/>
                  <a:gd name="connsiteX140" fmla="*/ 11730 w 60022"/>
                  <a:gd name="connsiteY140" fmla="*/ 7916 h 14012"/>
                  <a:gd name="connsiteX141" fmla="*/ 10683 w 60022"/>
                  <a:gd name="connsiteY141" fmla="*/ 9726 h 14012"/>
                  <a:gd name="connsiteX142" fmla="*/ 10873 w 60022"/>
                  <a:gd name="connsiteY142" fmla="*/ 8488 h 14012"/>
                  <a:gd name="connsiteX143" fmla="*/ 10111 w 60022"/>
                  <a:gd name="connsiteY143" fmla="*/ 9345 h 14012"/>
                  <a:gd name="connsiteX144" fmla="*/ 9444 w 60022"/>
                  <a:gd name="connsiteY144" fmla="*/ 10202 h 14012"/>
                  <a:gd name="connsiteX145" fmla="*/ 10492 w 60022"/>
                  <a:gd name="connsiteY145" fmla="*/ 8107 h 14012"/>
                  <a:gd name="connsiteX146" fmla="*/ 8682 w 60022"/>
                  <a:gd name="connsiteY146" fmla="*/ 10393 h 14012"/>
                  <a:gd name="connsiteX147" fmla="*/ 10206 w 60022"/>
                  <a:gd name="connsiteY147" fmla="*/ 7154 h 14012"/>
                  <a:gd name="connsiteX148" fmla="*/ 8301 w 60022"/>
                  <a:gd name="connsiteY148" fmla="*/ 10298 h 14012"/>
                  <a:gd name="connsiteX149" fmla="*/ 8301 w 60022"/>
                  <a:gd name="connsiteY149" fmla="*/ 9250 h 14012"/>
                  <a:gd name="connsiteX150" fmla="*/ 8111 w 60022"/>
                  <a:gd name="connsiteY150" fmla="*/ 9440 h 14012"/>
                  <a:gd name="connsiteX151" fmla="*/ 7539 w 60022"/>
                  <a:gd name="connsiteY151" fmla="*/ 10488 h 14012"/>
                  <a:gd name="connsiteX152" fmla="*/ 7539 w 60022"/>
                  <a:gd name="connsiteY152" fmla="*/ 9154 h 14012"/>
                  <a:gd name="connsiteX153" fmla="*/ 6968 w 60022"/>
                  <a:gd name="connsiteY153" fmla="*/ 10488 h 14012"/>
                  <a:gd name="connsiteX154" fmla="*/ 7158 w 60022"/>
                  <a:gd name="connsiteY154" fmla="*/ 8678 h 14012"/>
                  <a:gd name="connsiteX155" fmla="*/ 6872 w 60022"/>
                  <a:gd name="connsiteY155" fmla="*/ 8869 h 14012"/>
                  <a:gd name="connsiteX156" fmla="*/ 5920 w 60022"/>
                  <a:gd name="connsiteY156" fmla="*/ 10202 h 14012"/>
                  <a:gd name="connsiteX157" fmla="*/ 6396 w 60022"/>
                  <a:gd name="connsiteY157" fmla="*/ 9154 h 14012"/>
                  <a:gd name="connsiteX158" fmla="*/ 6206 w 60022"/>
                  <a:gd name="connsiteY158" fmla="*/ 9250 h 14012"/>
                  <a:gd name="connsiteX159" fmla="*/ 5729 w 60022"/>
                  <a:gd name="connsiteY159" fmla="*/ 9631 h 14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</a:cxnLst>
                <a:rect l="l" t="t" r="r" b="b"/>
                <a:pathLst>
                  <a:path w="60022" h="14012">
                    <a:moveTo>
                      <a:pt x="5158" y="10298"/>
                    </a:moveTo>
                    <a:cubicBezTo>
                      <a:pt x="5158" y="10298"/>
                      <a:pt x="4777" y="10583"/>
                      <a:pt x="4586" y="10869"/>
                    </a:cubicBezTo>
                    <a:cubicBezTo>
                      <a:pt x="4873" y="10012"/>
                      <a:pt x="5920" y="8774"/>
                      <a:pt x="6301" y="8011"/>
                    </a:cubicBezTo>
                    <a:cubicBezTo>
                      <a:pt x="5825" y="8392"/>
                      <a:pt x="5634" y="8488"/>
                      <a:pt x="5158" y="9059"/>
                    </a:cubicBezTo>
                    <a:cubicBezTo>
                      <a:pt x="4873" y="9535"/>
                      <a:pt x="4586" y="10107"/>
                      <a:pt x="4301" y="10678"/>
                    </a:cubicBezTo>
                    <a:cubicBezTo>
                      <a:pt x="4301" y="9916"/>
                      <a:pt x="4491" y="9535"/>
                      <a:pt x="4586" y="8869"/>
                    </a:cubicBezTo>
                    <a:cubicBezTo>
                      <a:pt x="4301" y="9345"/>
                      <a:pt x="4110" y="10202"/>
                      <a:pt x="4015" y="10774"/>
                    </a:cubicBezTo>
                    <a:cubicBezTo>
                      <a:pt x="4015" y="8774"/>
                      <a:pt x="4015" y="8869"/>
                      <a:pt x="4873" y="7059"/>
                    </a:cubicBezTo>
                    <a:cubicBezTo>
                      <a:pt x="4015" y="7630"/>
                      <a:pt x="3444" y="9440"/>
                      <a:pt x="3348" y="10393"/>
                    </a:cubicBezTo>
                    <a:cubicBezTo>
                      <a:pt x="3063" y="10012"/>
                      <a:pt x="3063" y="9440"/>
                      <a:pt x="3063" y="8774"/>
                    </a:cubicBezTo>
                    <a:cubicBezTo>
                      <a:pt x="2777" y="9440"/>
                      <a:pt x="2777" y="9821"/>
                      <a:pt x="2777" y="10488"/>
                    </a:cubicBezTo>
                    <a:lnTo>
                      <a:pt x="2205" y="9726"/>
                    </a:lnTo>
                    <a:cubicBezTo>
                      <a:pt x="2205" y="9726"/>
                      <a:pt x="2491" y="10298"/>
                      <a:pt x="2491" y="10678"/>
                    </a:cubicBezTo>
                    <a:cubicBezTo>
                      <a:pt x="1538" y="9916"/>
                      <a:pt x="-176" y="7440"/>
                      <a:pt x="15" y="6107"/>
                    </a:cubicBezTo>
                    <a:cubicBezTo>
                      <a:pt x="205" y="6678"/>
                      <a:pt x="586" y="7726"/>
                      <a:pt x="872" y="8011"/>
                    </a:cubicBezTo>
                    <a:cubicBezTo>
                      <a:pt x="776" y="7059"/>
                      <a:pt x="395" y="6011"/>
                      <a:pt x="586" y="4963"/>
                    </a:cubicBezTo>
                    <a:cubicBezTo>
                      <a:pt x="872" y="5630"/>
                      <a:pt x="776" y="6583"/>
                      <a:pt x="967" y="7345"/>
                    </a:cubicBezTo>
                    <a:cubicBezTo>
                      <a:pt x="1158" y="8107"/>
                      <a:pt x="1443" y="8964"/>
                      <a:pt x="1824" y="9440"/>
                    </a:cubicBezTo>
                    <a:cubicBezTo>
                      <a:pt x="1538" y="7821"/>
                      <a:pt x="1062" y="6583"/>
                      <a:pt x="1538" y="4868"/>
                    </a:cubicBezTo>
                    <a:lnTo>
                      <a:pt x="1538" y="5249"/>
                    </a:lnTo>
                    <a:cubicBezTo>
                      <a:pt x="1634" y="6107"/>
                      <a:pt x="1538" y="6964"/>
                      <a:pt x="1824" y="7821"/>
                    </a:cubicBezTo>
                    <a:cubicBezTo>
                      <a:pt x="2015" y="6297"/>
                      <a:pt x="1824" y="4963"/>
                      <a:pt x="3063" y="3820"/>
                    </a:cubicBezTo>
                    <a:cubicBezTo>
                      <a:pt x="2777" y="4392"/>
                      <a:pt x="2491" y="4773"/>
                      <a:pt x="2301" y="5535"/>
                    </a:cubicBezTo>
                    <a:cubicBezTo>
                      <a:pt x="2967" y="4868"/>
                      <a:pt x="3157" y="3630"/>
                      <a:pt x="4301" y="3440"/>
                    </a:cubicBezTo>
                    <a:cubicBezTo>
                      <a:pt x="3824" y="4011"/>
                      <a:pt x="3348" y="4392"/>
                      <a:pt x="2872" y="5154"/>
                    </a:cubicBezTo>
                    <a:cubicBezTo>
                      <a:pt x="2491" y="5725"/>
                      <a:pt x="1920" y="6868"/>
                      <a:pt x="2110" y="7630"/>
                    </a:cubicBezTo>
                    <a:cubicBezTo>
                      <a:pt x="2872" y="4868"/>
                      <a:pt x="4301" y="3535"/>
                      <a:pt x="6111" y="2963"/>
                    </a:cubicBezTo>
                    <a:cubicBezTo>
                      <a:pt x="5634" y="3249"/>
                      <a:pt x="4110" y="4392"/>
                      <a:pt x="4015" y="5059"/>
                    </a:cubicBezTo>
                    <a:lnTo>
                      <a:pt x="4015" y="5059"/>
                    </a:lnTo>
                    <a:cubicBezTo>
                      <a:pt x="4110" y="5916"/>
                      <a:pt x="4110" y="4583"/>
                      <a:pt x="4015" y="5344"/>
                    </a:cubicBezTo>
                    <a:cubicBezTo>
                      <a:pt x="3634" y="5630"/>
                      <a:pt x="3253" y="6202"/>
                      <a:pt x="2967" y="6678"/>
                    </a:cubicBezTo>
                    <a:cubicBezTo>
                      <a:pt x="2872" y="6964"/>
                      <a:pt x="2681" y="7249"/>
                      <a:pt x="2586" y="7630"/>
                    </a:cubicBezTo>
                    <a:cubicBezTo>
                      <a:pt x="2586" y="7726"/>
                      <a:pt x="2396" y="8011"/>
                      <a:pt x="2396" y="8202"/>
                    </a:cubicBezTo>
                    <a:lnTo>
                      <a:pt x="2396" y="8678"/>
                    </a:lnTo>
                    <a:cubicBezTo>
                      <a:pt x="2967" y="6868"/>
                      <a:pt x="3539" y="5916"/>
                      <a:pt x="4777" y="4868"/>
                    </a:cubicBezTo>
                    <a:cubicBezTo>
                      <a:pt x="5539" y="4297"/>
                      <a:pt x="7254" y="3154"/>
                      <a:pt x="8301" y="2963"/>
                    </a:cubicBezTo>
                    <a:cubicBezTo>
                      <a:pt x="8301" y="2963"/>
                      <a:pt x="8301" y="2963"/>
                      <a:pt x="8301" y="2963"/>
                    </a:cubicBezTo>
                    <a:lnTo>
                      <a:pt x="7444" y="3344"/>
                    </a:lnTo>
                    <a:cubicBezTo>
                      <a:pt x="5444" y="4392"/>
                      <a:pt x="3444" y="5630"/>
                      <a:pt x="2872" y="8202"/>
                    </a:cubicBezTo>
                    <a:cubicBezTo>
                      <a:pt x="2967" y="8107"/>
                      <a:pt x="2872" y="8202"/>
                      <a:pt x="3063" y="8011"/>
                    </a:cubicBezTo>
                    <a:cubicBezTo>
                      <a:pt x="3063" y="8011"/>
                      <a:pt x="3063" y="7916"/>
                      <a:pt x="3063" y="7821"/>
                    </a:cubicBezTo>
                    <a:cubicBezTo>
                      <a:pt x="3539" y="7059"/>
                      <a:pt x="3920" y="6202"/>
                      <a:pt x="4586" y="5630"/>
                    </a:cubicBezTo>
                    <a:cubicBezTo>
                      <a:pt x="5253" y="4963"/>
                      <a:pt x="6015" y="4297"/>
                      <a:pt x="6682" y="3916"/>
                    </a:cubicBezTo>
                    <a:cubicBezTo>
                      <a:pt x="7539" y="3440"/>
                      <a:pt x="10587" y="2296"/>
                      <a:pt x="12016" y="2392"/>
                    </a:cubicBezTo>
                    <a:cubicBezTo>
                      <a:pt x="11635" y="2392"/>
                      <a:pt x="8778" y="3154"/>
                      <a:pt x="8301" y="3440"/>
                    </a:cubicBezTo>
                    <a:cubicBezTo>
                      <a:pt x="7254" y="3916"/>
                      <a:pt x="5920" y="4487"/>
                      <a:pt x="5158" y="5535"/>
                    </a:cubicBezTo>
                    <a:cubicBezTo>
                      <a:pt x="5539" y="5440"/>
                      <a:pt x="6015" y="5154"/>
                      <a:pt x="6492" y="4963"/>
                    </a:cubicBezTo>
                    <a:cubicBezTo>
                      <a:pt x="9064" y="3820"/>
                      <a:pt x="13540" y="2106"/>
                      <a:pt x="16207" y="2201"/>
                    </a:cubicBezTo>
                    <a:cubicBezTo>
                      <a:pt x="14588" y="2487"/>
                      <a:pt x="12206" y="3249"/>
                      <a:pt x="10968" y="4011"/>
                    </a:cubicBezTo>
                    <a:lnTo>
                      <a:pt x="12016" y="3725"/>
                    </a:lnTo>
                    <a:cubicBezTo>
                      <a:pt x="12016" y="3725"/>
                      <a:pt x="11445" y="4011"/>
                      <a:pt x="11254" y="4201"/>
                    </a:cubicBezTo>
                    <a:cubicBezTo>
                      <a:pt x="10968" y="4392"/>
                      <a:pt x="10683" y="4487"/>
                      <a:pt x="10397" y="4583"/>
                    </a:cubicBezTo>
                    <a:cubicBezTo>
                      <a:pt x="8968" y="5344"/>
                      <a:pt x="6872" y="6773"/>
                      <a:pt x="6111" y="8297"/>
                    </a:cubicBezTo>
                    <a:cubicBezTo>
                      <a:pt x="6396" y="8011"/>
                      <a:pt x="6968" y="7535"/>
                      <a:pt x="7349" y="7249"/>
                    </a:cubicBezTo>
                    <a:cubicBezTo>
                      <a:pt x="7825" y="6868"/>
                      <a:pt x="8206" y="6487"/>
                      <a:pt x="8682" y="6202"/>
                    </a:cubicBezTo>
                    <a:cubicBezTo>
                      <a:pt x="9540" y="5630"/>
                      <a:pt x="10492" y="4868"/>
                      <a:pt x="11540" y="4392"/>
                    </a:cubicBezTo>
                    <a:cubicBezTo>
                      <a:pt x="13635" y="3344"/>
                      <a:pt x="15540" y="2487"/>
                      <a:pt x="17922" y="2011"/>
                    </a:cubicBezTo>
                    <a:cubicBezTo>
                      <a:pt x="17636" y="2106"/>
                      <a:pt x="17350" y="2296"/>
                      <a:pt x="16969" y="2582"/>
                    </a:cubicBezTo>
                    <a:cubicBezTo>
                      <a:pt x="18874" y="2582"/>
                      <a:pt x="22017" y="963"/>
                      <a:pt x="26685" y="677"/>
                    </a:cubicBezTo>
                    <a:cubicBezTo>
                      <a:pt x="25732" y="1058"/>
                      <a:pt x="24017" y="1153"/>
                      <a:pt x="22874" y="1534"/>
                    </a:cubicBezTo>
                    <a:lnTo>
                      <a:pt x="21827" y="1916"/>
                    </a:lnTo>
                    <a:cubicBezTo>
                      <a:pt x="22398" y="1916"/>
                      <a:pt x="24494" y="1344"/>
                      <a:pt x="25256" y="1249"/>
                    </a:cubicBezTo>
                    <a:cubicBezTo>
                      <a:pt x="29256" y="487"/>
                      <a:pt x="31828" y="-85"/>
                      <a:pt x="36210" y="10"/>
                    </a:cubicBezTo>
                    <a:cubicBezTo>
                      <a:pt x="39067" y="10"/>
                      <a:pt x="41639" y="10"/>
                      <a:pt x="44496" y="1153"/>
                    </a:cubicBezTo>
                    <a:cubicBezTo>
                      <a:pt x="46306" y="1916"/>
                      <a:pt x="48020" y="2868"/>
                      <a:pt x="49545" y="4106"/>
                    </a:cubicBezTo>
                    <a:cubicBezTo>
                      <a:pt x="50116" y="4583"/>
                      <a:pt x="50402" y="4868"/>
                      <a:pt x="50783" y="5344"/>
                    </a:cubicBezTo>
                    <a:cubicBezTo>
                      <a:pt x="49640" y="4773"/>
                      <a:pt x="47164" y="2296"/>
                      <a:pt x="44687" y="1725"/>
                    </a:cubicBezTo>
                    <a:cubicBezTo>
                      <a:pt x="48497" y="4011"/>
                      <a:pt x="51545" y="6011"/>
                      <a:pt x="54212" y="8869"/>
                    </a:cubicBezTo>
                    <a:cubicBezTo>
                      <a:pt x="53450" y="8392"/>
                      <a:pt x="52402" y="7440"/>
                      <a:pt x="51640" y="6773"/>
                    </a:cubicBezTo>
                    <a:cubicBezTo>
                      <a:pt x="50783" y="6107"/>
                      <a:pt x="49830" y="5440"/>
                      <a:pt x="48878" y="4868"/>
                    </a:cubicBezTo>
                    <a:cubicBezTo>
                      <a:pt x="47164" y="3725"/>
                      <a:pt x="44401" y="2201"/>
                      <a:pt x="42210" y="1630"/>
                    </a:cubicBezTo>
                    <a:cubicBezTo>
                      <a:pt x="42782" y="2106"/>
                      <a:pt x="44115" y="2773"/>
                      <a:pt x="44687" y="3058"/>
                    </a:cubicBezTo>
                    <a:cubicBezTo>
                      <a:pt x="49449" y="5725"/>
                      <a:pt x="54021" y="8869"/>
                      <a:pt x="58117" y="12298"/>
                    </a:cubicBezTo>
                    <a:cubicBezTo>
                      <a:pt x="58593" y="12679"/>
                      <a:pt x="59641" y="13726"/>
                      <a:pt x="60022" y="14012"/>
                    </a:cubicBezTo>
                    <a:cubicBezTo>
                      <a:pt x="59546" y="13822"/>
                      <a:pt x="57831" y="12393"/>
                      <a:pt x="57260" y="12012"/>
                    </a:cubicBezTo>
                    <a:cubicBezTo>
                      <a:pt x="54212" y="9916"/>
                      <a:pt x="51259" y="8011"/>
                      <a:pt x="47544" y="6868"/>
                    </a:cubicBezTo>
                    <a:cubicBezTo>
                      <a:pt x="48497" y="7630"/>
                      <a:pt x="55355" y="10393"/>
                      <a:pt x="57450" y="12298"/>
                    </a:cubicBezTo>
                    <a:lnTo>
                      <a:pt x="51640" y="9345"/>
                    </a:lnTo>
                    <a:cubicBezTo>
                      <a:pt x="49830" y="8583"/>
                      <a:pt x="46878" y="7249"/>
                      <a:pt x="44972" y="6964"/>
                    </a:cubicBezTo>
                    <a:cubicBezTo>
                      <a:pt x="47164" y="7345"/>
                      <a:pt x="55831" y="11345"/>
                      <a:pt x="57545" y="12774"/>
                    </a:cubicBezTo>
                    <a:cubicBezTo>
                      <a:pt x="56593" y="12488"/>
                      <a:pt x="55260" y="11726"/>
                      <a:pt x="54307" y="11250"/>
                    </a:cubicBezTo>
                    <a:cubicBezTo>
                      <a:pt x="53164" y="10678"/>
                      <a:pt x="52021" y="10298"/>
                      <a:pt x="50783" y="9821"/>
                    </a:cubicBezTo>
                    <a:cubicBezTo>
                      <a:pt x="48401" y="8964"/>
                      <a:pt x="45735" y="8202"/>
                      <a:pt x="43258" y="7821"/>
                    </a:cubicBezTo>
                    <a:cubicBezTo>
                      <a:pt x="39829" y="7345"/>
                      <a:pt x="36495" y="7440"/>
                      <a:pt x="33161" y="7821"/>
                    </a:cubicBezTo>
                    <a:cubicBezTo>
                      <a:pt x="32209" y="7916"/>
                      <a:pt x="30876" y="8202"/>
                      <a:pt x="30018" y="8107"/>
                    </a:cubicBezTo>
                    <a:cubicBezTo>
                      <a:pt x="30590" y="7821"/>
                      <a:pt x="32209" y="7630"/>
                      <a:pt x="32781" y="7630"/>
                    </a:cubicBezTo>
                    <a:cubicBezTo>
                      <a:pt x="34686" y="7345"/>
                      <a:pt x="36686" y="7154"/>
                      <a:pt x="38686" y="7154"/>
                    </a:cubicBezTo>
                    <a:cubicBezTo>
                      <a:pt x="39543" y="7154"/>
                      <a:pt x="41067" y="7345"/>
                      <a:pt x="41734" y="7154"/>
                    </a:cubicBezTo>
                    <a:cubicBezTo>
                      <a:pt x="39353" y="6583"/>
                      <a:pt x="37543" y="6773"/>
                      <a:pt x="35543" y="6487"/>
                    </a:cubicBezTo>
                    <a:cubicBezTo>
                      <a:pt x="35733" y="6487"/>
                      <a:pt x="35543" y="6487"/>
                      <a:pt x="35829" y="6487"/>
                    </a:cubicBezTo>
                    <a:cubicBezTo>
                      <a:pt x="36019" y="6487"/>
                      <a:pt x="35829" y="6487"/>
                      <a:pt x="36114" y="6392"/>
                    </a:cubicBezTo>
                    <a:cubicBezTo>
                      <a:pt x="34876" y="6297"/>
                      <a:pt x="32495" y="6678"/>
                      <a:pt x="31352" y="6964"/>
                    </a:cubicBezTo>
                    <a:cubicBezTo>
                      <a:pt x="30018" y="7249"/>
                      <a:pt x="27256" y="8392"/>
                      <a:pt x="27065" y="8392"/>
                    </a:cubicBezTo>
                    <a:cubicBezTo>
                      <a:pt x="27447" y="8107"/>
                      <a:pt x="27732" y="8011"/>
                      <a:pt x="28018" y="7726"/>
                    </a:cubicBezTo>
                    <a:lnTo>
                      <a:pt x="24684" y="8488"/>
                    </a:lnTo>
                    <a:lnTo>
                      <a:pt x="28780" y="6964"/>
                    </a:lnTo>
                    <a:cubicBezTo>
                      <a:pt x="28018" y="7059"/>
                      <a:pt x="26875" y="7440"/>
                      <a:pt x="26113" y="7726"/>
                    </a:cubicBezTo>
                    <a:cubicBezTo>
                      <a:pt x="25161" y="8011"/>
                      <a:pt x="23160" y="8488"/>
                      <a:pt x="22208" y="8774"/>
                    </a:cubicBezTo>
                    <a:cubicBezTo>
                      <a:pt x="21065" y="9154"/>
                      <a:pt x="19160" y="9440"/>
                      <a:pt x="18017" y="9535"/>
                    </a:cubicBezTo>
                    <a:cubicBezTo>
                      <a:pt x="18398" y="9250"/>
                      <a:pt x="19731" y="8869"/>
                      <a:pt x="20398" y="8774"/>
                    </a:cubicBezTo>
                    <a:lnTo>
                      <a:pt x="22589" y="8011"/>
                    </a:lnTo>
                    <a:cubicBezTo>
                      <a:pt x="22589" y="8011"/>
                      <a:pt x="23351" y="7726"/>
                      <a:pt x="23732" y="7535"/>
                    </a:cubicBezTo>
                    <a:cubicBezTo>
                      <a:pt x="24779" y="6964"/>
                      <a:pt x="25827" y="6583"/>
                      <a:pt x="26875" y="6202"/>
                    </a:cubicBezTo>
                    <a:cubicBezTo>
                      <a:pt x="28780" y="5440"/>
                      <a:pt x="34400" y="3725"/>
                      <a:pt x="36400" y="4297"/>
                    </a:cubicBezTo>
                    <a:cubicBezTo>
                      <a:pt x="33828" y="3440"/>
                      <a:pt x="28399" y="5154"/>
                      <a:pt x="26494" y="5916"/>
                    </a:cubicBezTo>
                    <a:lnTo>
                      <a:pt x="22113" y="7821"/>
                    </a:lnTo>
                    <a:cubicBezTo>
                      <a:pt x="22113" y="7821"/>
                      <a:pt x="21446" y="8107"/>
                      <a:pt x="21065" y="8297"/>
                    </a:cubicBezTo>
                    <a:cubicBezTo>
                      <a:pt x="20017" y="8774"/>
                      <a:pt x="18874" y="9250"/>
                      <a:pt x="17731" y="9535"/>
                    </a:cubicBezTo>
                    <a:lnTo>
                      <a:pt x="17731" y="9250"/>
                    </a:lnTo>
                    <a:lnTo>
                      <a:pt x="17731" y="9250"/>
                    </a:lnTo>
                    <a:lnTo>
                      <a:pt x="17731" y="9059"/>
                    </a:lnTo>
                    <a:cubicBezTo>
                      <a:pt x="17731" y="9059"/>
                      <a:pt x="16207" y="9821"/>
                      <a:pt x="15636" y="9821"/>
                    </a:cubicBezTo>
                    <a:cubicBezTo>
                      <a:pt x="16683" y="8774"/>
                      <a:pt x="19350" y="8011"/>
                      <a:pt x="20303" y="6678"/>
                    </a:cubicBezTo>
                    <a:cubicBezTo>
                      <a:pt x="19445" y="6964"/>
                      <a:pt x="18303" y="7821"/>
                      <a:pt x="17445" y="8297"/>
                    </a:cubicBezTo>
                    <a:cubicBezTo>
                      <a:pt x="17160" y="8488"/>
                      <a:pt x="16874" y="8583"/>
                      <a:pt x="16588" y="8774"/>
                    </a:cubicBezTo>
                    <a:cubicBezTo>
                      <a:pt x="17350" y="7440"/>
                      <a:pt x="18779" y="6392"/>
                      <a:pt x="19922" y="5630"/>
                    </a:cubicBezTo>
                    <a:lnTo>
                      <a:pt x="21255" y="4868"/>
                    </a:lnTo>
                    <a:cubicBezTo>
                      <a:pt x="20208" y="4868"/>
                      <a:pt x="18874" y="6011"/>
                      <a:pt x="18112" y="6773"/>
                    </a:cubicBezTo>
                    <a:cubicBezTo>
                      <a:pt x="17255" y="7535"/>
                      <a:pt x="16588" y="8297"/>
                      <a:pt x="15921" y="9154"/>
                    </a:cubicBezTo>
                    <a:cubicBezTo>
                      <a:pt x="15921" y="9154"/>
                      <a:pt x="15854" y="9221"/>
                      <a:pt x="15731" y="9345"/>
                    </a:cubicBezTo>
                    <a:cubicBezTo>
                      <a:pt x="15731" y="9345"/>
                      <a:pt x="15731" y="9345"/>
                      <a:pt x="15540" y="9440"/>
                    </a:cubicBezTo>
                    <a:lnTo>
                      <a:pt x="16588" y="7726"/>
                    </a:lnTo>
                    <a:cubicBezTo>
                      <a:pt x="16588" y="7726"/>
                      <a:pt x="14969" y="9440"/>
                      <a:pt x="14969" y="9916"/>
                    </a:cubicBezTo>
                    <a:cubicBezTo>
                      <a:pt x="15159" y="8964"/>
                      <a:pt x="15731" y="8297"/>
                      <a:pt x="16112" y="7535"/>
                    </a:cubicBezTo>
                    <a:lnTo>
                      <a:pt x="15540" y="8011"/>
                    </a:lnTo>
                    <a:cubicBezTo>
                      <a:pt x="16493" y="6297"/>
                      <a:pt x="18969" y="5059"/>
                      <a:pt x="20493" y="4011"/>
                    </a:cubicBezTo>
                    <a:cubicBezTo>
                      <a:pt x="18969" y="4201"/>
                      <a:pt x="16302" y="6297"/>
                      <a:pt x="15254" y="7726"/>
                    </a:cubicBezTo>
                    <a:cubicBezTo>
                      <a:pt x="14778" y="8392"/>
                      <a:pt x="14492" y="9250"/>
                      <a:pt x="14016" y="9821"/>
                    </a:cubicBezTo>
                    <a:lnTo>
                      <a:pt x="14492" y="8488"/>
                    </a:lnTo>
                    <a:lnTo>
                      <a:pt x="14492" y="8488"/>
                    </a:lnTo>
                    <a:cubicBezTo>
                      <a:pt x="14492" y="8488"/>
                      <a:pt x="13731" y="9440"/>
                      <a:pt x="13731" y="9440"/>
                    </a:cubicBezTo>
                    <a:cubicBezTo>
                      <a:pt x="14302" y="7726"/>
                      <a:pt x="15159" y="6773"/>
                      <a:pt x="16112" y="5725"/>
                    </a:cubicBezTo>
                    <a:cubicBezTo>
                      <a:pt x="15636" y="5821"/>
                      <a:pt x="15254" y="6107"/>
                      <a:pt x="14969" y="6487"/>
                    </a:cubicBezTo>
                    <a:cubicBezTo>
                      <a:pt x="14683" y="6773"/>
                      <a:pt x="14302" y="7154"/>
                      <a:pt x="14016" y="7535"/>
                    </a:cubicBezTo>
                    <a:cubicBezTo>
                      <a:pt x="13445" y="8297"/>
                      <a:pt x="12969" y="9250"/>
                      <a:pt x="12588" y="10202"/>
                    </a:cubicBezTo>
                    <a:cubicBezTo>
                      <a:pt x="12588" y="9821"/>
                      <a:pt x="12778" y="9059"/>
                      <a:pt x="12873" y="8583"/>
                    </a:cubicBezTo>
                    <a:cubicBezTo>
                      <a:pt x="12588" y="8678"/>
                      <a:pt x="12873" y="8583"/>
                      <a:pt x="12588" y="8774"/>
                    </a:cubicBezTo>
                    <a:cubicBezTo>
                      <a:pt x="12111" y="9059"/>
                      <a:pt x="11826" y="9821"/>
                      <a:pt x="11540" y="10202"/>
                    </a:cubicBezTo>
                    <a:lnTo>
                      <a:pt x="11730" y="9154"/>
                    </a:lnTo>
                    <a:lnTo>
                      <a:pt x="11063" y="10202"/>
                    </a:lnTo>
                    <a:cubicBezTo>
                      <a:pt x="11254" y="9250"/>
                      <a:pt x="11540" y="8774"/>
                      <a:pt x="11730" y="7916"/>
                    </a:cubicBezTo>
                    <a:cubicBezTo>
                      <a:pt x="11159" y="8297"/>
                      <a:pt x="10968" y="8964"/>
                      <a:pt x="10683" y="9726"/>
                    </a:cubicBezTo>
                    <a:cubicBezTo>
                      <a:pt x="10683" y="9440"/>
                      <a:pt x="10683" y="8869"/>
                      <a:pt x="10873" y="8488"/>
                    </a:cubicBezTo>
                    <a:lnTo>
                      <a:pt x="10111" y="9345"/>
                    </a:lnTo>
                    <a:cubicBezTo>
                      <a:pt x="10111" y="9345"/>
                      <a:pt x="9730" y="9916"/>
                      <a:pt x="9444" y="10202"/>
                    </a:cubicBezTo>
                    <a:cubicBezTo>
                      <a:pt x="9730" y="9250"/>
                      <a:pt x="10111" y="8869"/>
                      <a:pt x="10492" y="8107"/>
                    </a:cubicBezTo>
                    <a:cubicBezTo>
                      <a:pt x="9635" y="8678"/>
                      <a:pt x="9349" y="9440"/>
                      <a:pt x="8682" y="10393"/>
                    </a:cubicBezTo>
                    <a:cubicBezTo>
                      <a:pt x="8873" y="9345"/>
                      <a:pt x="9635" y="7821"/>
                      <a:pt x="10206" y="7154"/>
                    </a:cubicBezTo>
                    <a:cubicBezTo>
                      <a:pt x="9254" y="7345"/>
                      <a:pt x="8682" y="9726"/>
                      <a:pt x="8301" y="10298"/>
                    </a:cubicBezTo>
                    <a:lnTo>
                      <a:pt x="8301" y="9250"/>
                    </a:lnTo>
                    <a:cubicBezTo>
                      <a:pt x="8301" y="9250"/>
                      <a:pt x="8301" y="9250"/>
                      <a:pt x="8111" y="9440"/>
                    </a:cubicBezTo>
                    <a:lnTo>
                      <a:pt x="7539" y="10488"/>
                    </a:lnTo>
                    <a:lnTo>
                      <a:pt x="7539" y="9154"/>
                    </a:lnTo>
                    <a:cubicBezTo>
                      <a:pt x="7539" y="9154"/>
                      <a:pt x="7158" y="9916"/>
                      <a:pt x="6968" y="10488"/>
                    </a:cubicBezTo>
                    <a:cubicBezTo>
                      <a:pt x="6968" y="10488"/>
                      <a:pt x="6968" y="9345"/>
                      <a:pt x="7158" y="8678"/>
                    </a:cubicBezTo>
                    <a:cubicBezTo>
                      <a:pt x="6968" y="8678"/>
                      <a:pt x="7158" y="8678"/>
                      <a:pt x="6872" y="8869"/>
                    </a:cubicBezTo>
                    <a:cubicBezTo>
                      <a:pt x="6492" y="9250"/>
                      <a:pt x="6301" y="9821"/>
                      <a:pt x="5920" y="10202"/>
                    </a:cubicBezTo>
                    <a:lnTo>
                      <a:pt x="6396" y="9154"/>
                    </a:lnTo>
                    <a:cubicBezTo>
                      <a:pt x="6396" y="9154"/>
                      <a:pt x="6396" y="9154"/>
                      <a:pt x="6206" y="9250"/>
                    </a:cubicBezTo>
                    <a:lnTo>
                      <a:pt x="5729" y="9631"/>
                    </a:lnTo>
                    <a:close/>
                  </a:path>
                </a:pathLst>
              </a:custGeom>
              <a:solidFill>
                <a:srgbClr val="125AA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29" name="任意多边形: 形状 128" descr="c6b076c6-f38f-4083-b39e-755f99a4b4c1"/>
              <p:cNvSpPr/>
              <p:nvPr/>
            </p:nvSpPr>
            <p:spPr>
              <a:xfrm>
                <a:off x="11384264" y="3422303"/>
                <a:ext cx="18186" cy="25663"/>
              </a:xfrm>
              <a:custGeom>
                <a:avLst/>
                <a:gdLst>
                  <a:gd name="connsiteX0" fmla="*/ 6243 w 14088"/>
                  <a:gd name="connsiteY0" fmla="*/ 54 h 19620"/>
                  <a:gd name="connsiteX1" fmla="*/ 52 w 14088"/>
                  <a:gd name="connsiteY1" fmla="*/ 10818 h 19620"/>
                  <a:gd name="connsiteX2" fmla="*/ 7767 w 14088"/>
                  <a:gd name="connsiteY2" fmla="*/ 19581 h 19620"/>
                  <a:gd name="connsiteX3" fmla="*/ 14053 w 14088"/>
                  <a:gd name="connsiteY3" fmla="*/ 8818 h 19620"/>
                  <a:gd name="connsiteX4" fmla="*/ 6243 w 14088"/>
                  <a:gd name="connsiteY4" fmla="*/ 54 h 1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88" h="19620">
                    <a:moveTo>
                      <a:pt x="6243" y="54"/>
                    </a:moveTo>
                    <a:cubicBezTo>
                      <a:pt x="2433" y="626"/>
                      <a:pt x="-425" y="5388"/>
                      <a:pt x="52" y="10818"/>
                    </a:cubicBezTo>
                    <a:cubicBezTo>
                      <a:pt x="433" y="16152"/>
                      <a:pt x="3862" y="20057"/>
                      <a:pt x="7767" y="19581"/>
                    </a:cubicBezTo>
                    <a:cubicBezTo>
                      <a:pt x="11672" y="19009"/>
                      <a:pt x="14434" y="14247"/>
                      <a:pt x="14053" y="8818"/>
                    </a:cubicBezTo>
                    <a:cubicBezTo>
                      <a:pt x="13673" y="3484"/>
                      <a:pt x="10148" y="-517"/>
                      <a:pt x="6243" y="54"/>
                    </a:cubicBezTo>
                    <a:close/>
                  </a:path>
                </a:pathLst>
              </a:custGeom>
              <a:solidFill>
                <a:srgbClr val="BBDB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30" name="任意多边形: 形状 129" descr="87f5b95e-612b-4810-b264-accfdcc6976b"/>
              <p:cNvSpPr/>
              <p:nvPr/>
            </p:nvSpPr>
            <p:spPr>
              <a:xfrm>
                <a:off x="11384163" y="3422402"/>
                <a:ext cx="18041" cy="25760"/>
              </a:xfrm>
              <a:custGeom>
                <a:avLst/>
                <a:gdLst>
                  <a:gd name="connsiteX0" fmla="*/ 7750 w 13976"/>
                  <a:gd name="connsiteY0" fmla="*/ 19504 h 19694"/>
                  <a:gd name="connsiteX1" fmla="*/ 35 w 13976"/>
                  <a:gd name="connsiteY1" fmla="*/ 10741 h 19694"/>
                  <a:gd name="connsiteX2" fmla="*/ 6226 w 13976"/>
                  <a:gd name="connsiteY2" fmla="*/ 73 h 19694"/>
                  <a:gd name="connsiteX3" fmla="*/ 10703 w 13976"/>
                  <a:gd name="connsiteY3" fmla="*/ 1502 h 19694"/>
                  <a:gd name="connsiteX4" fmla="*/ 10227 w 13976"/>
                  <a:gd name="connsiteY4" fmla="*/ 1502 h 19694"/>
                  <a:gd name="connsiteX5" fmla="*/ 8131 w 13976"/>
                  <a:gd name="connsiteY5" fmla="*/ 5026 h 19694"/>
                  <a:gd name="connsiteX6" fmla="*/ 10608 w 13976"/>
                  <a:gd name="connsiteY6" fmla="*/ 7883 h 19694"/>
                  <a:gd name="connsiteX7" fmla="*/ 12608 w 13976"/>
                  <a:gd name="connsiteY7" fmla="*/ 4454 h 19694"/>
                  <a:gd name="connsiteX8" fmla="*/ 12608 w 13976"/>
                  <a:gd name="connsiteY8" fmla="*/ 4073 h 19694"/>
                  <a:gd name="connsiteX9" fmla="*/ 13941 w 13976"/>
                  <a:gd name="connsiteY9" fmla="*/ 8931 h 19694"/>
                  <a:gd name="connsiteX10" fmla="*/ 7655 w 13976"/>
                  <a:gd name="connsiteY10" fmla="*/ 19694 h 1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976" h="19694">
                    <a:moveTo>
                      <a:pt x="7750" y="19504"/>
                    </a:moveTo>
                    <a:cubicBezTo>
                      <a:pt x="3845" y="20075"/>
                      <a:pt x="416" y="16170"/>
                      <a:pt x="35" y="10741"/>
                    </a:cubicBezTo>
                    <a:cubicBezTo>
                      <a:pt x="-346" y="5407"/>
                      <a:pt x="2416" y="549"/>
                      <a:pt x="6226" y="73"/>
                    </a:cubicBezTo>
                    <a:cubicBezTo>
                      <a:pt x="7846" y="-213"/>
                      <a:pt x="9465" y="359"/>
                      <a:pt x="10703" y="1502"/>
                    </a:cubicBezTo>
                    <a:lnTo>
                      <a:pt x="10227" y="1502"/>
                    </a:lnTo>
                    <a:cubicBezTo>
                      <a:pt x="8893" y="1692"/>
                      <a:pt x="8036" y="3216"/>
                      <a:pt x="8131" y="5026"/>
                    </a:cubicBezTo>
                    <a:cubicBezTo>
                      <a:pt x="8227" y="6740"/>
                      <a:pt x="9369" y="8074"/>
                      <a:pt x="10608" y="7883"/>
                    </a:cubicBezTo>
                    <a:cubicBezTo>
                      <a:pt x="11846" y="7693"/>
                      <a:pt x="12703" y="6169"/>
                      <a:pt x="12608" y="4454"/>
                    </a:cubicBezTo>
                    <a:lnTo>
                      <a:pt x="12608" y="4073"/>
                    </a:lnTo>
                    <a:cubicBezTo>
                      <a:pt x="13275" y="5407"/>
                      <a:pt x="13751" y="7121"/>
                      <a:pt x="13941" y="8931"/>
                    </a:cubicBezTo>
                    <a:cubicBezTo>
                      <a:pt x="14323" y="14265"/>
                      <a:pt x="11560" y="19123"/>
                      <a:pt x="7655" y="19694"/>
                    </a:cubicBezTo>
                    <a:close/>
                  </a:path>
                </a:pathLst>
              </a:custGeom>
              <a:solidFill>
                <a:srgbClr val="125AA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31" name="任意多边形: 形状 130" descr="b9945627-4517-4073-994a-88a56f378d18"/>
              <p:cNvSpPr/>
              <p:nvPr/>
            </p:nvSpPr>
            <p:spPr>
              <a:xfrm>
                <a:off x="11362936" y="3405665"/>
                <a:ext cx="55338" cy="18453"/>
              </a:xfrm>
              <a:custGeom>
                <a:avLst/>
                <a:gdLst>
                  <a:gd name="connsiteX0" fmla="*/ 39053 w 42868"/>
                  <a:gd name="connsiteY0" fmla="*/ 9726 h 14107"/>
                  <a:gd name="connsiteX1" fmla="*/ 39434 w 42868"/>
                  <a:gd name="connsiteY1" fmla="*/ 10202 h 14107"/>
                  <a:gd name="connsiteX2" fmla="*/ 38100 w 42868"/>
                  <a:gd name="connsiteY2" fmla="*/ 7440 h 14107"/>
                  <a:gd name="connsiteX3" fmla="*/ 38958 w 42868"/>
                  <a:gd name="connsiteY3" fmla="*/ 8488 h 14107"/>
                  <a:gd name="connsiteX4" fmla="*/ 39624 w 42868"/>
                  <a:gd name="connsiteY4" fmla="*/ 10107 h 14107"/>
                  <a:gd name="connsiteX5" fmla="*/ 39434 w 42868"/>
                  <a:gd name="connsiteY5" fmla="*/ 8392 h 14107"/>
                  <a:gd name="connsiteX6" fmla="*/ 39910 w 42868"/>
                  <a:gd name="connsiteY6" fmla="*/ 10297 h 14107"/>
                  <a:gd name="connsiteX7" fmla="*/ 39244 w 42868"/>
                  <a:gd name="connsiteY7" fmla="*/ 6583 h 14107"/>
                  <a:gd name="connsiteX8" fmla="*/ 40386 w 42868"/>
                  <a:gd name="connsiteY8" fmla="*/ 9916 h 14107"/>
                  <a:gd name="connsiteX9" fmla="*/ 40577 w 42868"/>
                  <a:gd name="connsiteY9" fmla="*/ 8392 h 14107"/>
                  <a:gd name="connsiteX10" fmla="*/ 40863 w 42868"/>
                  <a:gd name="connsiteY10" fmla="*/ 10107 h 14107"/>
                  <a:gd name="connsiteX11" fmla="*/ 41243 w 42868"/>
                  <a:gd name="connsiteY11" fmla="*/ 9345 h 14107"/>
                  <a:gd name="connsiteX12" fmla="*/ 41053 w 42868"/>
                  <a:gd name="connsiteY12" fmla="*/ 10202 h 14107"/>
                  <a:gd name="connsiteX13" fmla="*/ 42863 w 42868"/>
                  <a:gd name="connsiteY13" fmla="*/ 5725 h 14107"/>
                  <a:gd name="connsiteX14" fmla="*/ 42196 w 42868"/>
                  <a:gd name="connsiteY14" fmla="*/ 7630 h 14107"/>
                  <a:gd name="connsiteX15" fmla="*/ 42386 w 42868"/>
                  <a:gd name="connsiteY15" fmla="*/ 4583 h 14107"/>
                  <a:gd name="connsiteX16" fmla="*/ 42101 w 42868"/>
                  <a:gd name="connsiteY16" fmla="*/ 6964 h 14107"/>
                  <a:gd name="connsiteX17" fmla="*/ 41529 w 42868"/>
                  <a:gd name="connsiteY17" fmla="*/ 9059 h 14107"/>
                  <a:gd name="connsiteX18" fmla="*/ 41720 w 42868"/>
                  <a:gd name="connsiteY18" fmla="*/ 4392 h 14107"/>
                  <a:gd name="connsiteX19" fmla="*/ 41720 w 42868"/>
                  <a:gd name="connsiteY19" fmla="*/ 4868 h 14107"/>
                  <a:gd name="connsiteX20" fmla="*/ 41625 w 42868"/>
                  <a:gd name="connsiteY20" fmla="*/ 7345 h 14107"/>
                  <a:gd name="connsiteX21" fmla="*/ 40577 w 42868"/>
                  <a:gd name="connsiteY21" fmla="*/ 3344 h 14107"/>
                  <a:gd name="connsiteX22" fmla="*/ 41148 w 42868"/>
                  <a:gd name="connsiteY22" fmla="*/ 5059 h 14107"/>
                  <a:gd name="connsiteX23" fmla="*/ 39720 w 42868"/>
                  <a:gd name="connsiteY23" fmla="*/ 2963 h 14107"/>
                  <a:gd name="connsiteX24" fmla="*/ 40767 w 42868"/>
                  <a:gd name="connsiteY24" fmla="*/ 4678 h 14107"/>
                  <a:gd name="connsiteX25" fmla="*/ 41339 w 42868"/>
                  <a:gd name="connsiteY25" fmla="*/ 7154 h 14107"/>
                  <a:gd name="connsiteX26" fmla="*/ 38386 w 42868"/>
                  <a:gd name="connsiteY26" fmla="*/ 2582 h 14107"/>
                  <a:gd name="connsiteX27" fmla="*/ 40005 w 42868"/>
                  <a:gd name="connsiteY27" fmla="*/ 4678 h 14107"/>
                  <a:gd name="connsiteX28" fmla="*/ 40005 w 42868"/>
                  <a:gd name="connsiteY28" fmla="*/ 4678 h 14107"/>
                  <a:gd name="connsiteX29" fmla="*/ 40005 w 42868"/>
                  <a:gd name="connsiteY29" fmla="*/ 4963 h 14107"/>
                  <a:gd name="connsiteX30" fmla="*/ 40767 w 42868"/>
                  <a:gd name="connsiteY30" fmla="*/ 6297 h 14107"/>
                  <a:gd name="connsiteX31" fmla="*/ 41053 w 42868"/>
                  <a:gd name="connsiteY31" fmla="*/ 7249 h 14107"/>
                  <a:gd name="connsiteX32" fmla="*/ 41148 w 42868"/>
                  <a:gd name="connsiteY32" fmla="*/ 7821 h 14107"/>
                  <a:gd name="connsiteX33" fmla="*/ 41148 w 42868"/>
                  <a:gd name="connsiteY33" fmla="*/ 8107 h 14107"/>
                  <a:gd name="connsiteX34" fmla="*/ 41148 w 42868"/>
                  <a:gd name="connsiteY34" fmla="*/ 8297 h 14107"/>
                  <a:gd name="connsiteX35" fmla="*/ 39434 w 42868"/>
                  <a:gd name="connsiteY35" fmla="*/ 4487 h 14107"/>
                  <a:gd name="connsiteX36" fmla="*/ 36862 w 42868"/>
                  <a:gd name="connsiteY36" fmla="*/ 2677 h 14107"/>
                  <a:gd name="connsiteX37" fmla="*/ 36862 w 42868"/>
                  <a:gd name="connsiteY37" fmla="*/ 2677 h 14107"/>
                  <a:gd name="connsiteX38" fmla="*/ 37434 w 42868"/>
                  <a:gd name="connsiteY38" fmla="*/ 3058 h 14107"/>
                  <a:gd name="connsiteX39" fmla="*/ 40767 w 42868"/>
                  <a:gd name="connsiteY39" fmla="*/ 7916 h 14107"/>
                  <a:gd name="connsiteX40" fmla="*/ 40767 w 42868"/>
                  <a:gd name="connsiteY40" fmla="*/ 7726 h 14107"/>
                  <a:gd name="connsiteX41" fmla="*/ 40767 w 42868"/>
                  <a:gd name="connsiteY41" fmla="*/ 7535 h 14107"/>
                  <a:gd name="connsiteX42" fmla="*/ 39624 w 42868"/>
                  <a:gd name="connsiteY42" fmla="*/ 5344 h 14107"/>
                  <a:gd name="connsiteX43" fmla="*/ 38100 w 42868"/>
                  <a:gd name="connsiteY43" fmla="*/ 3630 h 14107"/>
                  <a:gd name="connsiteX44" fmla="*/ 34195 w 42868"/>
                  <a:gd name="connsiteY44" fmla="*/ 2201 h 14107"/>
                  <a:gd name="connsiteX45" fmla="*/ 36862 w 42868"/>
                  <a:gd name="connsiteY45" fmla="*/ 3154 h 14107"/>
                  <a:gd name="connsiteX46" fmla="*/ 39148 w 42868"/>
                  <a:gd name="connsiteY46" fmla="*/ 5249 h 14107"/>
                  <a:gd name="connsiteX47" fmla="*/ 38195 w 42868"/>
                  <a:gd name="connsiteY47" fmla="*/ 4678 h 14107"/>
                  <a:gd name="connsiteX48" fmla="*/ 31242 w 42868"/>
                  <a:gd name="connsiteY48" fmla="*/ 1916 h 14107"/>
                  <a:gd name="connsiteX49" fmla="*/ 35053 w 42868"/>
                  <a:gd name="connsiteY49" fmla="*/ 3725 h 14107"/>
                  <a:gd name="connsiteX50" fmla="*/ 34290 w 42868"/>
                  <a:gd name="connsiteY50" fmla="*/ 3439 h 14107"/>
                  <a:gd name="connsiteX51" fmla="*/ 34862 w 42868"/>
                  <a:gd name="connsiteY51" fmla="*/ 3916 h 14107"/>
                  <a:gd name="connsiteX52" fmla="*/ 35433 w 42868"/>
                  <a:gd name="connsiteY52" fmla="*/ 4392 h 14107"/>
                  <a:gd name="connsiteX53" fmla="*/ 38577 w 42868"/>
                  <a:gd name="connsiteY53" fmla="*/ 8107 h 14107"/>
                  <a:gd name="connsiteX54" fmla="*/ 37624 w 42868"/>
                  <a:gd name="connsiteY54" fmla="*/ 7059 h 14107"/>
                  <a:gd name="connsiteX55" fmla="*/ 36672 w 42868"/>
                  <a:gd name="connsiteY55" fmla="*/ 6011 h 14107"/>
                  <a:gd name="connsiteX56" fmla="*/ 34576 w 42868"/>
                  <a:gd name="connsiteY56" fmla="*/ 4201 h 14107"/>
                  <a:gd name="connsiteX57" fmla="*/ 30004 w 42868"/>
                  <a:gd name="connsiteY57" fmla="*/ 1916 h 14107"/>
                  <a:gd name="connsiteX58" fmla="*/ 30671 w 42868"/>
                  <a:gd name="connsiteY58" fmla="*/ 2487 h 14107"/>
                  <a:gd name="connsiteX59" fmla="*/ 23718 w 42868"/>
                  <a:gd name="connsiteY59" fmla="*/ 677 h 14107"/>
                  <a:gd name="connsiteX60" fmla="*/ 26480 w 42868"/>
                  <a:gd name="connsiteY60" fmla="*/ 1534 h 14107"/>
                  <a:gd name="connsiteX61" fmla="*/ 27242 w 42868"/>
                  <a:gd name="connsiteY61" fmla="*/ 1916 h 14107"/>
                  <a:gd name="connsiteX62" fmla="*/ 24765 w 42868"/>
                  <a:gd name="connsiteY62" fmla="*/ 1249 h 14107"/>
                  <a:gd name="connsiteX63" fmla="*/ 16955 w 42868"/>
                  <a:gd name="connsiteY63" fmla="*/ 10 h 14107"/>
                  <a:gd name="connsiteX64" fmla="*/ 11049 w 42868"/>
                  <a:gd name="connsiteY64" fmla="*/ 1249 h 14107"/>
                  <a:gd name="connsiteX65" fmla="*/ 7525 w 42868"/>
                  <a:gd name="connsiteY65" fmla="*/ 4201 h 14107"/>
                  <a:gd name="connsiteX66" fmla="*/ 6668 w 42868"/>
                  <a:gd name="connsiteY66" fmla="*/ 5344 h 14107"/>
                  <a:gd name="connsiteX67" fmla="*/ 10954 w 42868"/>
                  <a:gd name="connsiteY67" fmla="*/ 1725 h 14107"/>
                  <a:gd name="connsiteX68" fmla="*/ 4191 w 42868"/>
                  <a:gd name="connsiteY68" fmla="*/ 8964 h 14107"/>
                  <a:gd name="connsiteX69" fmla="*/ 6001 w 42868"/>
                  <a:gd name="connsiteY69" fmla="*/ 6868 h 14107"/>
                  <a:gd name="connsiteX70" fmla="*/ 7906 w 42868"/>
                  <a:gd name="connsiteY70" fmla="*/ 4868 h 14107"/>
                  <a:gd name="connsiteX71" fmla="*/ 12573 w 42868"/>
                  <a:gd name="connsiteY71" fmla="*/ 1630 h 14107"/>
                  <a:gd name="connsiteX72" fmla="*/ 10763 w 42868"/>
                  <a:gd name="connsiteY72" fmla="*/ 3058 h 14107"/>
                  <a:gd name="connsiteX73" fmla="*/ 1334 w 42868"/>
                  <a:gd name="connsiteY73" fmla="*/ 12393 h 14107"/>
                  <a:gd name="connsiteX74" fmla="*/ 0 w 42868"/>
                  <a:gd name="connsiteY74" fmla="*/ 14108 h 14107"/>
                  <a:gd name="connsiteX75" fmla="*/ 2000 w 42868"/>
                  <a:gd name="connsiteY75" fmla="*/ 12107 h 14107"/>
                  <a:gd name="connsiteX76" fmla="*/ 8859 w 42868"/>
                  <a:gd name="connsiteY76" fmla="*/ 6964 h 14107"/>
                  <a:gd name="connsiteX77" fmla="*/ 1905 w 42868"/>
                  <a:gd name="connsiteY77" fmla="*/ 12488 h 14107"/>
                  <a:gd name="connsiteX78" fmla="*/ 6001 w 42868"/>
                  <a:gd name="connsiteY78" fmla="*/ 9535 h 14107"/>
                  <a:gd name="connsiteX79" fmla="*/ 10763 w 42868"/>
                  <a:gd name="connsiteY79" fmla="*/ 7154 h 14107"/>
                  <a:gd name="connsiteX80" fmla="*/ 1810 w 42868"/>
                  <a:gd name="connsiteY80" fmla="*/ 13060 h 14107"/>
                  <a:gd name="connsiteX81" fmla="*/ 4096 w 42868"/>
                  <a:gd name="connsiteY81" fmla="*/ 11536 h 14107"/>
                  <a:gd name="connsiteX82" fmla="*/ 6572 w 42868"/>
                  <a:gd name="connsiteY82" fmla="*/ 10107 h 14107"/>
                  <a:gd name="connsiteX83" fmla="*/ 11906 w 42868"/>
                  <a:gd name="connsiteY83" fmla="*/ 8107 h 14107"/>
                  <a:gd name="connsiteX84" fmla="*/ 19145 w 42868"/>
                  <a:gd name="connsiteY84" fmla="*/ 8011 h 14107"/>
                  <a:gd name="connsiteX85" fmla="*/ 21431 w 42868"/>
                  <a:gd name="connsiteY85" fmla="*/ 8297 h 14107"/>
                  <a:gd name="connsiteX86" fmla="*/ 19431 w 42868"/>
                  <a:gd name="connsiteY86" fmla="*/ 7726 h 14107"/>
                  <a:gd name="connsiteX87" fmla="*/ 15240 w 42868"/>
                  <a:gd name="connsiteY87" fmla="*/ 7249 h 14107"/>
                  <a:gd name="connsiteX88" fmla="*/ 13050 w 42868"/>
                  <a:gd name="connsiteY88" fmla="*/ 7249 h 14107"/>
                  <a:gd name="connsiteX89" fmla="*/ 17431 w 42868"/>
                  <a:gd name="connsiteY89" fmla="*/ 6678 h 14107"/>
                  <a:gd name="connsiteX90" fmla="*/ 17240 w 42868"/>
                  <a:gd name="connsiteY90" fmla="*/ 6678 h 14107"/>
                  <a:gd name="connsiteX91" fmla="*/ 17050 w 42868"/>
                  <a:gd name="connsiteY91" fmla="*/ 6583 h 14107"/>
                  <a:gd name="connsiteX92" fmla="*/ 20574 w 42868"/>
                  <a:gd name="connsiteY92" fmla="*/ 7154 h 14107"/>
                  <a:gd name="connsiteX93" fmla="*/ 23622 w 42868"/>
                  <a:gd name="connsiteY93" fmla="*/ 8583 h 14107"/>
                  <a:gd name="connsiteX94" fmla="*/ 22956 w 42868"/>
                  <a:gd name="connsiteY94" fmla="*/ 7916 h 14107"/>
                  <a:gd name="connsiteX95" fmla="*/ 25337 w 42868"/>
                  <a:gd name="connsiteY95" fmla="*/ 8678 h 14107"/>
                  <a:gd name="connsiteX96" fmla="*/ 22384 w 42868"/>
                  <a:gd name="connsiteY96" fmla="*/ 7154 h 14107"/>
                  <a:gd name="connsiteX97" fmla="*/ 24289 w 42868"/>
                  <a:gd name="connsiteY97" fmla="*/ 7821 h 14107"/>
                  <a:gd name="connsiteX98" fmla="*/ 27051 w 42868"/>
                  <a:gd name="connsiteY98" fmla="*/ 8964 h 14107"/>
                  <a:gd name="connsiteX99" fmla="*/ 30004 w 42868"/>
                  <a:gd name="connsiteY99" fmla="*/ 9631 h 14107"/>
                  <a:gd name="connsiteX100" fmla="*/ 28385 w 42868"/>
                  <a:gd name="connsiteY100" fmla="*/ 8774 h 14107"/>
                  <a:gd name="connsiteX101" fmla="*/ 26765 w 42868"/>
                  <a:gd name="connsiteY101" fmla="*/ 8011 h 14107"/>
                  <a:gd name="connsiteX102" fmla="*/ 25908 w 42868"/>
                  <a:gd name="connsiteY102" fmla="*/ 7535 h 14107"/>
                  <a:gd name="connsiteX103" fmla="*/ 23622 w 42868"/>
                  <a:gd name="connsiteY103" fmla="*/ 6202 h 14107"/>
                  <a:gd name="connsiteX104" fmla="*/ 16764 w 42868"/>
                  <a:gd name="connsiteY104" fmla="*/ 4392 h 14107"/>
                  <a:gd name="connsiteX105" fmla="*/ 24003 w 42868"/>
                  <a:gd name="connsiteY105" fmla="*/ 6011 h 14107"/>
                  <a:gd name="connsiteX106" fmla="*/ 27147 w 42868"/>
                  <a:gd name="connsiteY106" fmla="*/ 7821 h 14107"/>
                  <a:gd name="connsiteX107" fmla="*/ 27909 w 42868"/>
                  <a:gd name="connsiteY107" fmla="*/ 8297 h 14107"/>
                  <a:gd name="connsiteX108" fmla="*/ 30290 w 42868"/>
                  <a:gd name="connsiteY108" fmla="*/ 9535 h 14107"/>
                  <a:gd name="connsiteX109" fmla="*/ 30290 w 42868"/>
                  <a:gd name="connsiteY109" fmla="*/ 9345 h 14107"/>
                  <a:gd name="connsiteX110" fmla="*/ 30290 w 42868"/>
                  <a:gd name="connsiteY110" fmla="*/ 9345 h 14107"/>
                  <a:gd name="connsiteX111" fmla="*/ 30290 w 42868"/>
                  <a:gd name="connsiteY111" fmla="*/ 9345 h 14107"/>
                  <a:gd name="connsiteX112" fmla="*/ 31718 w 42868"/>
                  <a:gd name="connsiteY112" fmla="*/ 10012 h 14107"/>
                  <a:gd name="connsiteX113" fmla="*/ 28385 w 42868"/>
                  <a:gd name="connsiteY113" fmla="*/ 6868 h 14107"/>
                  <a:gd name="connsiteX114" fmla="*/ 30480 w 42868"/>
                  <a:gd name="connsiteY114" fmla="*/ 8488 h 14107"/>
                  <a:gd name="connsiteX115" fmla="*/ 31147 w 42868"/>
                  <a:gd name="connsiteY115" fmla="*/ 8964 h 14107"/>
                  <a:gd name="connsiteX116" fmla="*/ 28766 w 42868"/>
                  <a:gd name="connsiteY116" fmla="*/ 5821 h 14107"/>
                  <a:gd name="connsiteX117" fmla="*/ 27813 w 42868"/>
                  <a:gd name="connsiteY117" fmla="*/ 5059 h 14107"/>
                  <a:gd name="connsiteX118" fmla="*/ 30195 w 42868"/>
                  <a:gd name="connsiteY118" fmla="*/ 6868 h 14107"/>
                  <a:gd name="connsiteX119" fmla="*/ 31814 w 42868"/>
                  <a:gd name="connsiteY119" fmla="*/ 9250 h 14107"/>
                  <a:gd name="connsiteX120" fmla="*/ 31909 w 42868"/>
                  <a:gd name="connsiteY120" fmla="*/ 9440 h 14107"/>
                  <a:gd name="connsiteX121" fmla="*/ 32004 w 42868"/>
                  <a:gd name="connsiteY121" fmla="*/ 9535 h 14107"/>
                  <a:gd name="connsiteX122" fmla="*/ 31242 w 42868"/>
                  <a:gd name="connsiteY122" fmla="*/ 7821 h 14107"/>
                  <a:gd name="connsiteX123" fmla="*/ 32481 w 42868"/>
                  <a:gd name="connsiteY123" fmla="*/ 10012 h 14107"/>
                  <a:gd name="connsiteX124" fmla="*/ 31623 w 42868"/>
                  <a:gd name="connsiteY124" fmla="*/ 7726 h 14107"/>
                  <a:gd name="connsiteX125" fmla="*/ 32100 w 42868"/>
                  <a:gd name="connsiteY125" fmla="*/ 8202 h 14107"/>
                  <a:gd name="connsiteX126" fmla="*/ 28480 w 42868"/>
                  <a:gd name="connsiteY126" fmla="*/ 4201 h 14107"/>
                  <a:gd name="connsiteX127" fmla="*/ 32290 w 42868"/>
                  <a:gd name="connsiteY127" fmla="*/ 7916 h 14107"/>
                  <a:gd name="connsiteX128" fmla="*/ 33243 w 42868"/>
                  <a:gd name="connsiteY128" fmla="*/ 9916 h 14107"/>
                  <a:gd name="connsiteX129" fmla="*/ 32861 w 42868"/>
                  <a:gd name="connsiteY129" fmla="*/ 8583 h 14107"/>
                  <a:gd name="connsiteX130" fmla="*/ 32861 w 42868"/>
                  <a:gd name="connsiteY130" fmla="*/ 8583 h 14107"/>
                  <a:gd name="connsiteX131" fmla="*/ 33433 w 42868"/>
                  <a:gd name="connsiteY131" fmla="*/ 9440 h 14107"/>
                  <a:gd name="connsiteX132" fmla="*/ 31623 w 42868"/>
                  <a:gd name="connsiteY132" fmla="*/ 5725 h 14107"/>
                  <a:gd name="connsiteX133" fmla="*/ 32481 w 42868"/>
                  <a:gd name="connsiteY133" fmla="*/ 6487 h 14107"/>
                  <a:gd name="connsiteX134" fmla="*/ 33147 w 42868"/>
                  <a:gd name="connsiteY134" fmla="*/ 7535 h 14107"/>
                  <a:gd name="connsiteX135" fmla="*/ 34195 w 42868"/>
                  <a:gd name="connsiteY135" fmla="*/ 10202 h 14107"/>
                  <a:gd name="connsiteX136" fmla="*/ 33909 w 42868"/>
                  <a:gd name="connsiteY136" fmla="*/ 8583 h 14107"/>
                  <a:gd name="connsiteX137" fmla="*/ 34195 w 42868"/>
                  <a:gd name="connsiteY137" fmla="*/ 8774 h 14107"/>
                  <a:gd name="connsiteX138" fmla="*/ 34957 w 42868"/>
                  <a:gd name="connsiteY138" fmla="*/ 10202 h 14107"/>
                  <a:gd name="connsiteX139" fmla="*/ 34957 w 42868"/>
                  <a:gd name="connsiteY139" fmla="*/ 9154 h 14107"/>
                  <a:gd name="connsiteX140" fmla="*/ 35338 w 42868"/>
                  <a:gd name="connsiteY140" fmla="*/ 10202 h 14107"/>
                  <a:gd name="connsiteX141" fmla="*/ 34862 w 42868"/>
                  <a:gd name="connsiteY141" fmla="*/ 7916 h 14107"/>
                  <a:gd name="connsiteX142" fmla="*/ 35719 w 42868"/>
                  <a:gd name="connsiteY142" fmla="*/ 9821 h 14107"/>
                  <a:gd name="connsiteX143" fmla="*/ 35529 w 42868"/>
                  <a:gd name="connsiteY143" fmla="*/ 8583 h 14107"/>
                  <a:gd name="connsiteX144" fmla="*/ 36100 w 42868"/>
                  <a:gd name="connsiteY144" fmla="*/ 9440 h 14107"/>
                  <a:gd name="connsiteX145" fmla="*/ 36576 w 42868"/>
                  <a:gd name="connsiteY145" fmla="*/ 10297 h 14107"/>
                  <a:gd name="connsiteX146" fmla="*/ 35814 w 42868"/>
                  <a:gd name="connsiteY146" fmla="*/ 8297 h 14107"/>
                  <a:gd name="connsiteX147" fmla="*/ 37148 w 42868"/>
                  <a:gd name="connsiteY147" fmla="*/ 10583 h 14107"/>
                  <a:gd name="connsiteX148" fmla="*/ 36005 w 42868"/>
                  <a:gd name="connsiteY148" fmla="*/ 7345 h 14107"/>
                  <a:gd name="connsiteX149" fmla="*/ 37434 w 42868"/>
                  <a:gd name="connsiteY149" fmla="*/ 10488 h 14107"/>
                  <a:gd name="connsiteX150" fmla="*/ 37434 w 42868"/>
                  <a:gd name="connsiteY150" fmla="*/ 9440 h 14107"/>
                  <a:gd name="connsiteX151" fmla="*/ 37434 w 42868"/>
                  <a:gd name="connsiteY151" fmla="*/ 9631 h 14107"/>
                  <a:gd name="connsiteX152" fmla="*/ 37910 w 42868"/>
                  <a:gd name="connsiteY152" fmla="*/ 10678 h 14107"/>
                  <a:gd name="connsiteX153" fmla="*/ 37910 w 42868"/>
                  <a:gd name="connsiteY153" fmla="*/ 9345 h 14107"/>
                  <a:gd name="connsiteX154" fmla="*/ 38291 w 42868"/>
                  <a:gd name="connsiteY154" fmla="*/ 10678 h 14107"/>
                  <a:gd name="connsiteX155" fmla="*/ 38100 w 42868"/>
                  <a:gd name="connsiteY155" fmla="*/ 8964 h 14107"/>
                  <a:gd name="connsiteX156" fmla="*/ 38291 w 42868"/>
                  <a:gd name="connsiteY156" fmla="*/ 9154 h 14107"/>
                  <a:gd name="connsiteX157" fmla="*/ 38958 w 42868"/>
                  <a:gd name="connsiteY157" fmla="*/ 10488 h 14107"/>
                  <a:gd name="connsiteX158" fmla="*/ 38671 w 42868"/>
                  <a:gd name="connsiteY158" fmla="*/ 9440 h 14107"/>
                  <a:gd name="connsiteX159" fmla="*/ 38862 w 42868"/>
                  <a:gd name="connsiteY159" fmla="*/ 9440 h 14107"/>
                  <a:gd name="connsiteX160" fmla="*/ 39244 w 42868"/>
                  <a:gd name="connsiteY160" fmla="*/ 9916 h 1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</a:cxnLst>
                <a:rect l="l" t="t" r="r" b="b"/>
                <a:pathLst>
                  <a:path w="42868" h="14107">
                    <a:moveTo>
                      <a:pt x="39053" y="9726"/>
                    </a:moveTo>
                    <a:cubicBezTo>
                      <a:pt x="39053" y="9726"/>
                      <a:pt x="39338" y="10012"/>
                      <a:pt x="39434" y="10202"/>
                    </a:cubicBezTo>
                    <a:cubicBezTo>
                      <a:pt x="39244" y="9345"/>
                      <a:pt x="38481" y="8107"/>
                      <a:pt x="38100" y="7440"/>
                    </a:cubicBezTo>
                    <a:cubicBezTo>
                      <a:pt x="38386" y="7821"/>
                      <a:pt x="38577" y="7916"/>
                      <a:pt x="38958" y="8488"/>
                    </a:cubicBezTo>
                    <a:cubicBezTo>
                      <a:pt x="39244" y="8964"/>
                      <a:pt x="39434" y="9535"/>
                      <a:pt x="39624" y="10107"/>
                    </a:cubicBezTo>
                    <a:cubicBezTo>
                      <a:pt x="39624" y="9440"/>
                      <a:pt x="39434" y="8964"/>
                      <a:pt x="39434" y="8392"/>
                    </a:cubicBezTo>
                    <a:cubicBezTo>
                      <a:pt x="39720" y="8869"/>
                      <a:pt x="39815" y="9726"/>
                      <a:pt x="39910" y="10297"/>
                    </a:cubicBezTo>
                    <a:cubicBezTo>
                      <a:pt x="39910" y="8297"/>
                      <a:pt x="39910" y="8392"/>
                      <a:pt x="39244" y="6583"/>
                    </a:cubicBezTo>
                    <a:cubicBezTo>
                      <a:pt x="39815" y="7154"/>
                      <a:pt x="40291" y="8964"/>
                      <a:pt x="40386" y="9916"/>
                    </a:cubicBezTo>
                    <a:cubicBezTo>
                      <a:pt x="40577" y="9535"/>
                      <a:pt x="40577" y="8964"/>
                      <a:pt x="40577" y="8392"/>
                    </a:cubicBezTo>
                    <a:cubicBezTo>
                      <a:pt x="40863" y="9059"/>
                      <a:pt x="40863" y="9440"/>
                      <a:pt x="40863" y="10107"/>
                    </a:cubicBezTo>
                    <a:lnTo>
                      <a:pt x="41243" y="9345"/>
                    </a:lnTo>
                    <a:cubicBezTo>
                      <a:pt x="41243" y="9345"/>
                      <a:pt x="41148" y="9916"/>
                      <a:pt x="41053" y="10202"/>
                    </a:cubicBezTo>
                    <a:cubicBezTo>
                      <a:pt x="41815" y="9535"/>
                      <a:pt x="42958" y="6964"/>
                      <a:pt x="42863" y="5725"/>
                    </a:cubicBezTo>
                    <a:cubicBezTo>
                      <a:pt x="42672" y="6297"/>
                      <a:pt x="42482" y="7345"/>
                      <a:pt x="42196" y="7630"/>
                    </a:cubicBezTo>
                    <a:cubicBezTo>
                      <a:pt x="42196" y="6678"/>
                      <a:pt x="42482" y="5630"/>
                      <a:pt x="42386" y="4583"/>
                    </a:cubicBezTo>
                    <a:cubicBezTo>
                      <a:pt x="42196" y="5249"/>
                      <a:pt x="42386" y="6202"/>
                      <a:pt x="42101" y="6964"/>
                    </a:cubicBezTo>
                    <a:cubicBezTo>
                      <a:pt x="42006" y="7726"/>
                      <a:pt x="41815" y="8583"/>
                      <a:pt x="41529" y="9059"/>
                    </a:cubicBezTo>
                    <a:cubicBezTo>
                      <a:pt x="41720" y="7440"/>
                      <a:pt x="42006" y="6107"/>
                      <a:pt x="41720" y="4392"/>
                    </a:cubicBezTo>
                    <a:lnTo>
                      <a:pt x="41720" y="4868"/>
                    </a:lnTo>
                    <a:cubicBezTo>
                      <a:pt x="41720" y="5630"/>
                      <a:pt x="41720" y="6583"/>
                      <a:pt x="41625" y="7345"/>
                    </a:cubicBezTo>
                    <a:cubicBezTo>
                      <a:pt x="41434" y="5916"/>
                      <a:pt x="41529" y="4487"/>
                      <a:pt x="40577" y="3344"/>
                    </a:cubicBezTo>
                    <a:cubicBezTo>
                      <a:pt x="40863" y="4011"/>
                      <a:pt x="40958" y="4392"/>
                      <a:pt x="41148" y="5059"/>
                    </a:cubicBezTo>
                    <a:cubicBezTo>
                      <a:pt x="40672" y="4392"/>
                      <a:pt x="40481" y="3154"/>
                      <a:pt x="39720" y="2963"/>
                    </a:cubicBezTo>
                    <a:cubicBezTo>
                      <a:pt x="40100" y="3535"/>
                      <a:pt x="40386" y="3916"/>
                      <a:pt x="40767" y="4678"/>
                    </a:cubicBezTo>
                    <a:cubicBezTo>
                      <a:pt x="41053" y="5344"/>
                      <a:pt x="41529" y="6392"/>
                      <a:pt x="41339" y="7154"/>
                    </a:cubicBezTo>
                    <a:cubicBezTo>
                      <a:pt x="40767" y="4487"/>
                      <a:pt x="39720" y="3058"/>
                      <a:pt x="38386" y="2582"/>
                    </a:cubicBezTo>
                    <a:cubicBezTo>
                      <a:pt x="38767" y="2868"/>
                      <a:pt x="39910" y="4011"/>
                      <a:pt x="40005" y="4678"/>
                    </a:cubicBezTo>
                    <a:lnTo>
                      <a:pt x="40005" y="4678"/>
                    </a:lnTo>
                    <a:cubicBezTo>
                      <a:pt x="40005" y="5535"/>
                      <a:pt x="40005" y="4106"/>
                      <a:pt x="40005" y="4963"/>
                    </a:cubicBezTo>
                    <a:cubicBezTo>
                      <a:pt x="40291" y="5249"/>
                      <a:pt x="40577" y="5821"/>
                      <a:pt x="40767" y="6297"/>
                    </a:cubicBezTo>
                    <a:cubicBezTo>
                      <a:pt x="40863" y="6583"/>
                      <a:pt x="41053" y="6964"/>
                      <a:pt x="41053" y="7249"/>
                    </a:cubicBezTo>
                    <a:cubicBezTo>
                      <a:pt x="41053" y="7345"/>
                      <a:pt x="41148" y="7726"/>
                      <a:pt x="41148" y="7821"/>
                    </a:cubicBezTo>
                    <a:cubicBezTo>
                      <a:pt x="41148" y="8011"/>
                      <a:pt x="41148" y="8011"/>
                      <a:pt x="41148" y="8107"/>
                    </a:cubicBezTo>
                    <a:lnTo>
                      <a:pt x="41148" y="8297"/>
                    </a:lnTo>
                    <a:cubicBezTo>
                      <a:pt x="40672" y="6487"/>
                      <a:pt x="40291" y="5440"/>
                      <a:pt x="39434" y="4487"/>
                    </a:cubicBezTo>
                    <a:cubicBezTo>
                      <a:pt x="38862" y="3916"/>
                      <a:pt x="37529" y="2868"/>
                      <a:pt x="36862" y="2677"/>
                    </a:cubicBezTo>
                    <a:cubicBezTo>
                      <a:pt x="36862" y="2677"/>
                      <a:pt x="36862" y="2677"/>
                      <a:pt x="36862" y="2677"/>
                    </a:cubicBezTo>
                    <a:lnTo>
                      <a:pt x="37434" y="3058"/>
                    </a:lnTo>
                    <a:cubicBezTo>
                      <a:pt x="38958" y="4106"/>
                      <a:pt x="40386" y="5344"/>
                      <a:pt x="40767" y="7916"/>
                    </a:cubicBezTo>
                    <a:cubicBezTo>
                      <a:pt x="40767" y="7916"/>
                      <a:pt x="40767" y="7916"/>
                      <a:pt x="40767" y="7726"/>
                    </a:cubicBezTo>
                    <a:cubicBezTo>
                      <a:pt x="40767" y="7726"/>
                      <a:pt x="40767" y="7659"/>
                      <a:pt x="40767" y="7535"/>
                    </a:cubicBezTo>
                    <a:cubicBezTo>
                      <a:pt x="40481" y="6773"/>
                      <a:pt x="40100" y="6011"/>
                      <a:pt x="39624" y="5344"/>
                    </a:cubicBezTo>
                    <a:cubicBezTo>
                      <a:pt x="39148" y="4678"/>
                      <a:pt x="38577" y="4011"/>
                      <a:pt x="38100" y="3630"/>
                    </a:cubicBezTo>
                    <a:cubicBezTo>
                      <a:pt x="37434" y="3154"/>
                      <a:pt x="35243" y="2011"/>
                      <a:pt x="34195" y="2201"/>
                    </a:cubicBezTo>
                    <a:cubicBezTo>
                      <a:pt x="34481" y="2201"/>
                      <a:pt x="36576" y="2963"/>
                      <a:pt x="36862" y="3154"/>
                    </a:cubicBezTo>
                    <a:cubicBezTo>
                      <a:pt x="37624" y="3630"/>
                      <a:pt x="38577" y="4201"/>
                      <a:pt x="39148" y="5249"/>
                    </a:cubicBezTo>
                    <a:cubicBezTo>
                      <a:pt x="38862" y="5154"/>
                      <a:pt x="38481" y="4773"/>
                      <a:pt x="38195" y="4678"/>
                    </a:cubicBezTo>
                    <a:cubicBezTo>
                      <a:pt x="36290" y="3535"/>
                      <a:pt x="33052" y="1820"/>
                      <a:pt x="31242" y="1916"/>
                    </a:cubicBezTo>
                    <a:cubicBezTo>
                      <a:pt x="32385" y="2296"/>
                      <a:pt x="34100" y="3058"/>
                      <a:pt x="35053" y="3725"/>
                    </a:cubicBezTo>
                    <a:lnTo>
                      <a:pt x="34290" y="3439"/>
                    </a:lnTo>
                    <a:cubicBezTo>
                      <a:pt x="34290" y="3439"/>
                      <a:pt x="34576" y="3725"/>
                      <a:pt x="34862" y="3916"/>
                    </a:cubicBezTo>
                    <a:cubicBezTo>
                      <a:pt x="35147" y="4106"/>
                      <a:pt x="35243" y="4201"/>
                      <a:pt x="35433" y="4392"/>
                    </a:cubicBezTo>
                    <a:cubicBezTo>
                      <a:pt x="36481" y="5154"/>
                      <a:pt x="38005" y="6583"/>
                      <a:pt x="38577" y="8107"/>
                    </a:cubicBezTo>
                    <a:cubicBezTo>
                      <a:pt x="38291" y="7726"/>
                      <a:pt x="37910" y="7345"/>
                      <a:pt x="37624" y="7059"/>
                    </a:cubicBezTo>
                    <a:cubicBezTo>
                      <a:pt x="37338" y="6678"/>
                      <a:pt x="37052" y="6297"/>
                      <a:pt x="36672" y="6011"/>
                    </a:cubicBezTo>
                    <a:cubicBezTo>
                      <a:pt x="36005" y="5440"/>
                      <a:pt x="35338" y="4678"/>
                      <a:pt x="34576" y="4201"/>
                    </a:cubicBezTo>
                    <a:cubicBezTo>
                      <a:pt x="33052" y="3249"/>
                      <a:pt x="31623" y="2392"/>
                      <a:pt x="30004" y="1916"/>
                    </a:cubicBezTo>
                    <a:cubicBezTo>
                      <a:pt x="30290" y="2011"/>
                      <a:pt x="30480" y="2201"/>
                      <a:pt x="30671" y="2487"/>
                    </a:cubicBezTo>
                    <a:cubicBezTo>
                      <a:pt x="29337" y="2392"/>
                      <a:pt x="27051" y="868"/>
                      <a:pt x="23718" y="677"/>
                    </a:cubicBezTo>
                    <a:cubicBezTo>
                      <a:pt x="24479" y="1058"/>
                      <a:pt x="25622" y="1153"/>
                      <a:pt x="26480" y="1534"/>
                    </a:cubicBezTo>
                    <a:lnTo>
                      <a:pt x="27242" y="1916"/>
                    </a:lnTo>
                    <a:cubicBezTo>
                      <a:pt x="26765" y="1916"/>
                      <a:pt x="25337" y="1439"/>
                      <a:pt x="24765" y="1249"/>
                    </a:cubicBezTo>
                    <a:cubicBezTo>
                      <a:pt x="21813" y="487"/>
                      <a:pt x="20003" y="-85"/>
                      <a:pt x="16955" y="10"/>
                    </a:cubicBezTo>
                    <a:cubicBezTo>
                      <a:pt x="14954" y="10"/>
                      <a:pt x="13050" y="10"/>
                      <a:pt x="11049" y="1249"/>
                    </a:cubicBezTo>
                    <a:cubicBezTo>
                      <a:pt x="9716" y="2011"/>
                      <a:pt x="8573" y="2963"/>
                      <a:pt x="7525" y="4201"/>
                    </a:cubicBezTo>
                    <a:cubicBezTo>
                      <a:pt x="7144" y="4678"/>
                      <a:pt x="6954" y="4963"/>
                      <a:pt x="6668" y="5344"/>
                    </a:cubicBezTo>
                    <a:cubicBezTo>
                      <a:pt x="7430" y="4773"/>
                      <a:pt x="9240" y="2296"/>
                      <a:pt x="10954" y="1725"/>
                    </a:cubicBezTo>
                    <a:cubicBezTo>
                      <a:pt x="8287" y="4011"/>
                      <a:pt x="6096" y="6011"/>
                      <a:pt x="4191" y="8964"/>
                    </a:cubicBezTo>
                    <a:cubicBezTo>
                      <a:pt x="4668" y="8488"/>
                      <a:pt x="5429" y="7535"/>
                      <a:pt x="6001" y="6868"/>
                    </a:cubicBezTo>
                    <a:cubicBezTo>
                      <a:pt x="6668" y="6107"/>
                      <a:pt x="7334" y="5535"/>
                      <a:pt x="7906" y="4868"/>
                    </a:cubicBezTo>
                    <a:cubicBezTo>
                      <a:pt x="9144" y="3725"/>
                      <a:pt x="11049" y="2201"/>
                      <a:pt x="12573" y="1630"/>
                    </a:cubicBezTo>
                    <a:cubicBezTo>
                      <a:pt x="12288" y="2011"/>
                      <a:pt x="11240" y="2677"/>
                      <a:pt x="10763" y="3058"/>
                    </a:cubicBezTo>
                    <a:cubicBezTo>
                      <a:pt x="7430" y="5725"/>
                      <a:pt x="4191" y="8869"/>
                      <a:pt x="1334" y="12393"/>
                    </a:cubicBezTo>
                    <a:cubicBezTo>
                      <a:pt x="1048" y="12774"/>
                      <a:pt x="286" y="13822"/>
                      <a:pt x="0" y="14108"/>
                    </a:cubicBezTo>
                    <a:cubicBezTo>
                      <a:pt x="286" y="13917"/>
                      <a:pt x="1620" y="12488"/>
                      <a:pt x="2000" y="12107"/>
                    </a:cubicBezTo>
                    <a:cubicBezTo>
                      <a:pt x="4096" y="10012"/>
                      <a:pt x="6191" y="8107"/>
                      <a:pt x="8859" y="6964"/>
                    </a:cubicBezTo>
                    <a:cubicBezTo>
                      <a:pt x="8192" y="7726"/>
                      <a:pt x="3334" y="10488"/>
                      <a:pt x="1905" y="12488"/>
                    </a:cubicBezTo>
                    <a:lnTo>
                      <a:pt x="6001" y="9535"/>
                    </a:lnTo>
                    <a:cubicBezTo>
                      <a:pt x="7239" y="8678"/>
                      <a:pt x="9335" y="7440"/>
                      <a:pt x="10763" y="7154"/>
                    </a:cubicBezTo>
                    <a:cubicBezTo>
                      <a:pt x="9144" y="7630"/>
                      <a:pt x="3048" y="11536"/>
                      <a:pt x="1810" y="13060"/>
                    </a:cubicBezTo>
                    <a:cubicBezTo>
                      <a:pt x="2477" y="12774"/>
                      <a:pt x="3429" y="12012"/>
                      <a:pt x="4096" y="11536"/>
                    </a:cubicBezTo>
                    <a:cubicBezTo>
                      <a:pt x="4858" y="11059"/>
                      <a:pt x="5715" y="10583"/>
                      <a:pt x="6572" y="10107"/>
                    </a:cubicBezTo>
                    <a:cubicBezTo>
                      <a:pt x="8287" y="9250"/>
                      <a:pt x="10096" y="8488"/>
                      <a:pt x="11906" y="8107"/>
                    </a:cubicBezTo>
                    <a:cubicBezTo>
                      <a:pt x="14383" y="7630"/>
                      <a:pt x="16764" y="7630"/>
                      <a:pt x="19145" y="8011"/>
                    </a:cubicBezTo>
                    <a:cubicBezTo>
                      <a:pt x="19812" y="8011"/>
                      <a:pt x="20765" y="8297"/>
                      <a:pt x="21431" y="8297"/>
                    </a:cubicBezTo>
                    <a:cubicBezTo>
                      <a:pt x="21050" y="8011"/>
                      <a:pt x="19812" y="7821"/>
                      <a:pt x="19431" y="7726"/>
                    </a:cubicBezTo>
                    <a:cubicBezTo>
                      <a:pt x="18002" y="7440"/>
                      <a:pt x="16574" y="7249"/>
                      <a:pt x="15240" y="7249"/>
                    </a:cubicBezTo>
                    <a:cubicBezTo>
                      <a:pt x="14669" y="7249"/>
                      <a:pt x="13526" y="7440"/>
                      <a:pt x="13050" y="7249"/>
                    </a:cubicBezTo>
                    <a:cubicBezTo>
                      <a:pt x="14669" y="6678"/>
                      <a:pt x="16003" y="6868"/>
                      <a:pt x="17431" y="6678"/>
                    </a:cubicBezTo>
                    <a:cubicBezTo>
                      <a:pt x="17336" y="6678"/>
                      <a:pt x="17431" y="6678"/>
                      <a:pt x="17240" y="6678"/>
                    </a:cubicBezTo>
                    <a:cubicBezTo>
                      <a:pt x="17145" y="6678"/>
                      <a:pt x="17240" y="6678"/>
                      <a:pt x="17050" y="6583"/>
                    </a:cubicBezTo>
                    <a:cubicBezTo>
                      <a:pt x="17907" y="6487"/>
                      <a:pt x="19717" y="6868"/>
                      <a:pt x="20574" y="7154"/>
                    </a:cubicBezTo>
                    <a:cubicBezTo>
                      <a:pt x="21527" y="7440"/>
                      <a:pt x="23527" y="8488"/>
                      <a:pt x="23622" y="8583"/>
                    </a:cubicBezTo>
                    <a:cubicBezTo>
                      <a:pt x="23336" y="8297"/>
                      <a:pt x="23146" y="8202"/>
                      <a:pt x="22956" y="7916"/>
                    </a:cubicBezTo>
                    <a:lnTo>
                      <a:pt x="25337" y="8678"/>
                    </a:lnTo>
                    <a:lnTo>
                      <a:pt x="22384" y="7154"/>
                    </a:lnTo>
                    <a:cubicBezTo>
                      <a:pt x="22956" y="7154"/>
                      <a:pt x="23718" y="7630"/>
                      <a:pt x="24289" y="7821"/>
                    </a:cubicBezTo>
                    <a:cubicBezTo>
                      <a:pt x="24956" y="8107"/>
                      <a:pt x="26480" y="8583"/>
                      <a:pt x="27051" y="8964"/>
                    </a:cubicBezTo>
                    <a:cubicBezTo>
                      <a:pt x="27813" y="9345"/>
                      <a:pt x="29242" y="9631"/>
                      <a:pt x="30004" y="9631"/>
                    </a:cubicBezTo>
                    <a:cubicBezTo>
                      <a:pt x="29719" y="9345"/>
                      <a:pt x="28766" y="9059"/>
                      <a:pt x="28385" y="8774"/>
                    </a:cubicBezTo>
                    <a:lnTo>
                      <a:pt x="26765" y="8011"/>
                    </a:lnTo>
                    <a:cubicBezTo>
                      <a:pt x="26765" y="8011"/>
                      <a:pt x="26194" y="7726"/>
                      <a:pt x="25908" y="7535"/>
                    </a:cubicBezTo>
                    <a:cubicBezTo>
                      <a:pt x="25146" y="7059"/>
                      <a:pt x="24384" y="6678"/>
                      <a:pt x="23622" y="6202"/>
                    </a:cubicBezTo>
                    <a:cubicBezTo>
                      <a:pt x="22289" y="5440"/>
                      <a:pt x="18193" y="3820"/>
                      <a:pt x="16764" y="4392"/>
                    </a:cubicBezTo>
                    <a:cubicBezTo>
                      <a:pt x="18669" y="3535"/>
                      <a:pt x="22575" y="5154"/>
                      <a:pt x="24003" y="6011"/>
                    </a:cubicBezTo>
                    <a:lnTo>
                      <a:pt x="27147" y="7821"/>
                    </a:lnTo>
                    <a:cubicBezTo>
                      <a:pt x="27147" y="7821"/>
                      <a:pt x="27718" y="8107"/>
                      <a:pt x="27909" y="8297"/>
                    </a:cubicBezTo>
                    <a:cubicBezTo>
                      <a:pt x="28670" y="8774"/>
                      <a:pt x="29528" y="9250"/>
                      <a:pt x="30290" y="9535"/>
                    </a:cubicBezTo>
                    <a:lnTo>
                      <a:pt x="30290" y="9345"/>
                    </a:lnTo>
                    <a:cubicBezTo>
                      <a:pt x="30290" y="9345"/>
                      <a:pt x="30290" y="9345"/>
                      <a:pt x="30290" y="9345"/>
                    </a:cubicBezTo>
                    <a:lnTo>
                      <a:pt x="30290" y="9345"/>
                    </a:lnTo>
                    <a:cubicBezTo>
                      <a:pt x="30290" y="9345"/>
                      <a:pt x="31338" y="9916"/>
                      <a:pt x="31718" y="10012"/>
                    </a:cubicBezTo>
                    <a:cubicBezTo>
                      <a:pt x="30956" y="9059"/>
                      <a:pt x="29052" y="8202"/>
                      <a:pt x="28385" y="6868"/>
                    </a:cubicBezTo>
                    <a:cubicBezTo>
                      <a:pt x="29052" y="7154"/>
                      <a:pt x="29813" y="7916"/>
                      <a:pt x="30480" y="8488"/>
                    </a:cubicBezTo>
                    <a:cubicBezTo>
                      <a:pt x="30766" y="8678"/>
                      <a:pt x="30861" y="8774"/>
                      <a:pt x="31147" y="8964"/>
                    </a:cubicBezTo>
                    <a:cubicBezTo>
                      <a:pt x="30575" y="7726"/>
                      <a:pt x="29528" y="6583"/>
                      <a:pt x="28766" y="5821"/>
                    </a:cubicBezTo>
                    <a:lnTo>
                      <a:pt x="27813" y="5059"/>
                    </a:lnTo>
                    <a:cubicBezTo>
                      <a:pt x="28575" y="5059"/>
                      <a:pt x="29528" y="6202"/>
                      <a:pt x="30195" y="6868"/>
                    </a:cubicBezTo>
                    <a:cubicBezTo>
                      <a:pt x="30766" y="7630"/>
                      <a:pt x="31338" y="8488"/>
                      <a:pt x="31814" y="9250"/>
                    </a:cubicBezTo>
                    <a:cubicBezTo>
                      <a:pt x="31814" y="9250"/>
                      <a:pt x="31842" y="9316"/>
                      <a:pt x="31909" y="9440"/>
                    </a:cubicBezTo>
                    <a:cubicBezTo>
                      <a:pt x="31909" y="9440"/>
                      <a:pt x="31909" y="9440"/>
                      <a:pt x="32004" y="9535"/>
                    </a:cubicBezTo>
                    <a:lnTo>
                      <a:pt x="31242" y="7821"/>
                    </a:lnTo>
                    <a:cubicBezTo>
                      <a:pt x="31242" y="7821"/>
                      <a:pt x="32385" y="9535"/>
                      <a:pt x="32481" y="10012"/>
                    </a:cubicBezTo>
                    <a:cubicBezTo>
                      <a:pt x="32385" y="9154"/>
                      <a:pt x="31909" y="8392"/>
                      <a:pt x="31623" y="7726"/>
                    </a:cubicBezTo>
                    <a:lnTo>
                      <a:pt x="32100" y="8202"/>
                    </a:lnTo>
                    <a:cubicBezTo>
                      <a:pt x="31338" y="6487"/>
                      <a:pt x="29528" y="5249"/>
                      <a:pt x="28480" y="4201"/>
                    </a:cubicBezTo>
                    <a:cubicBezTo>
                      <a:pt x="29528" y="4392"/>
                      <a:pt x="31528" y="6487"/>
                      <a:pt x="32290" y="7916"/>
                    </a:cubicBezTo>
                    <a:cubicBezTo>
                      <a:pt x="32671" y="8583"/>
                      <a:pt x="32861" y="9345"/>
                      <a:pt x="33243" y="9916"/>
                    </a:cubicBezTo>
                    <a:lnTo>
                      <a:pt x="32861" y="8583"/>
                    </a:lnTo>
                    <a:cubicBezTo>
                      <a:pt x="32861" y="8583"/>
                      <a:pt x="32861" y="8583"/>
                      <a:pt x="32861" y="8583"/>
                    </a:cubicBezTo>
                    <a:lnTo>
                      <a:pt x="33433" y="9440"/>
                    </a:lnTo>
                    <a:cubicBezTo>
                      <a:pt x="32957" y="7726"/>
                      <a:pt x="32385" y="6773"/>
                      <a:pt x="31623" y="5725"/>
                    </a:cubicBezTo>
                    <a:cubicBezTo>
                      <a:pt x="31909" y="5725"/>
                      <a:pt x="32195" y="6107"/>
                      <a:pt x="32481" y="6487"/>
                    </a:cubicBezTo>
                    <a:cubicBezTo>
                      <a:pt x="32766" y="6773"/>
                      <a:pt x="32957" y="7154"/>
                      <a:pt x="33147" y="7535"/>
                    </a:cubicBezTo>
                    <a:cubicBezTo>
                      <a:pt x="33624" y="8297"/>
                      <a:pt x="33909" y="9250"/>
                      <a:pt x="34195" y="10202"/>
                    </a:cubicBezTo>
                    <a:cubicBezTo>
                      <a:pt x="34195" y="9821"/>
                      <a:pt x="34004" y="9059"/>
                      <a:pt x="33909" y="8583"/>
                    </a:cubicBezTo>
                    <a:cubicBezTo>
                      <a:pt x="34195" y="8678"/>
                      <a:pt x="33909" y="8583"/>
                      <a:pt x="34195" y="8774"/>
                    </a:cubicBezTo>
                    <a:cubicBezTo>
                      <a:pt x="34481" y="9059"/>
                      <a:pt x="34766" y="9821"/>
                      <a:pt x="34957" y="10202"/>
                    </a:cubicBezTo>
                    <a:lnTo>
                      <a:pt x="34957" y="9154"/>
                    </a:lnTo>
                    <a:cubicBezTo>
                      <a:pt x="34957" y="9154"/>
                      <a:pt x="35338" y="10202"/>
                      <a:pt x="35338" y="10202"/>
                    </a:cubicBezTo>
                    <a:cubicBezTo>
                      <a:pt x="35243" y="9250"/>
                      <a:pt x="35053" y="8774"/>
                      <a:pt x="34862" y="7916"/>
                    </a:cubicBezTo>
                    <a:cubicBezTo>
                      <a:pt x="35338" y="8297"/>
                      <a:pt x="35433" y="9059"/>
                      <a:pt x="35719" y="9821"/>
                    </a:cubicBezTo>
                    <a:cubicBezTo>
                      <a:pt x="35719" y="9440"/>
                      <a:pt x="35719" y="8964"/>
                      <a:pt x="35529" y="8583"/>
                    </a:cubicBezTo>
                    <a:lnTo>
                      <a:pt x="36100" y="9440"/>
                    </a:lnTo>
                    <a:cubicBezTo>
                      <a:pt x="36100" y="9440"/>
                      <a:pt x="36386" y="10012"/>
                      <a:pt x="36576" y="10297"/>
                    </a:cubicBezTo>
                    <a:cubicBezTo>
                      <a:pt x="36386" y="9440"/>
                      <a:pt x="36100" y="8964"/>
                      <a:pt x="35814" y="8297"/>
                    </a:cubicBezTo>
                    <a:cubicBezTo>
                      <a:pt x="36386" y="8869"/>
                      <a:pt x="36672" y="9631"/>
                      <a:pt x="37148" y="10583"/>
                    </a:cubicBezTo>
                    <a:cubicBezTo>
                      <a:pt x="37052" y="9535"/>
                      <a:pt x="36481" y="8011"/>
                      <a:pt x="36005" y="7345"/>
                    </a:cubicBezTo>
                    <a:cubicBezTo>
                      <a:pt x="36672" y="7535"/>
                      <a:pt x="37148" y="9916"/>
                      <a:pt x="37434" y="10488"/>
                    </a:cubicBezTo>
                    <a:lnTo>
                      <a:pt x="37434" y="9440"/>
                    </a:lnTo>
                    <a:cubicBezTo>
                      <a:pt x="37434" y="9440"/>
                      <a:pt x="37434" y="9440"/>
                      <a:pt x="37434" y="9631"/>
                    </a:cubicBezTo>
                    <a:lnTo>
                      <a:pt x="37910" y="10678"/>
                    </a:lnTo>
                    <a:lnTo>
                      <a:pt x="37910" y="9345"/>
                    </a:lnTo>
                    <a:cubicBezTo>
                      <a:pt x="37910" y="9345"/>
                      <a:pt x="38195" y="10202"/>
                      <a:pt x="38291" y="10678"/>
                    </a:cubicBezTo>
                    <a:cubicBezTo>
                      <a:pt x="38291" y="10678"/>
                      <a:pt x="38291" y="9535"/>
                      <a:pt x="38100" y="8964"/>
                    </a:cubicBezTo>
                    <a:cubicBezTo>
                      <a:pt x="38291" y="8964"/>
                      <a:pt x="38100" y="8964"/>
                      <a:pt x="38291" y="9154"/>
                    </a:cubicBezTo>
                    <a:cubicBezTo>
                      <a:pt x="38577" y="9535"/>
                      <a:pt x="38767" y="10107"/>
                      <a:pt x="38958" y="10488"/>
                    </a:cubicBezTo>
                    <a:lnTo>
                      <a:pt x="38671" y="9440"/>
                    </a:lnTo>
                    <a:cubicBezTo>
                      <a:pt x="38671" y="9440"/>
                      <a:pt x="38671" y="9440"/>
                      <a:pt x="38862" y="9440"/>
                    </a:cubicBezTo>
                    <a:lnTo>
                      <a:pt x="39244" y="9916"/>
                    </a:lnTo>
                    <a:close/>
                  </a:path>
                </a:pathLst>
              </a:custGeom>
              <a:solidFill>
                <a:srgbClr val="125AA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32" name="任意多边形: 形状 131" descr="68a6dfe3-aad3-4856-b924-a264a51b58fa"/>
              <p:cNvSpPr/>
              <p:nvPr/>
            </p:nvSpPr>
            <p:spPr>
              <a:xfrm>
                <a:off x="11406699" y="3442697"/>
                <a:ext cx="24040" cy="72497"/>
              </a:xfrm>
              <a:custGeom>
                <a:avLst/>
                <a:gdLst>
                  <a:gd name="connsiteX0" fmla="*/ 16868 w 18623"/>
                  <a:gd name="connsiteY0" fmla="*/ 55424 h 55424"/>
                  <a:gd name="connsiteX1" fmla="*/ 15916 w 18623"/>
                  <a:gd name="connsiteY1" fmla="*/ 55139 h 55424"/>
                  <a:gd name="connsiteX2" fmla="*/ 13249 w 18623"/>
                  <a:gd name="connsiteY2" fmla="*/ 54853 h 55424"/>
                  <a:gd name="connsiteX3" fmla="*/ 9 w 18623"/>
                  <a:gd name="connsiteY3" fmla="*/ 44661 h 55424"/>
                  <a:gd name="connsiteX4" fmla="*/ 15249 w 18623"/>
                  <a:gd name="connsiteY4" fmla="*/ 465 h 55424"/>
                  <a:gd name="connsiteX5" fmla="*/ 17630 w 18623"/>
                  <a:gd name="connsiteY5" fmla="*/ 465 h 55424"/>
                  <a:gd name="connsiteX6" fmla="*/ 17630 w 18623"/>
                  <a:gd name="connsiteY6" fmla="*/ 2846 h 55424"/>
                  <a:gd name="connsiteX7" fmla="*/ 3343 w 18623"/>
                  <a:gd name="connsiteY7" fmla="*/ 44280 h 55424"/>
                  <a:gd name="connsiteX8" fmla="*/ 13344 w 18623"/>
                  <a:gd name="connsiteY8" fmla="*/ 51519 h 55424"/>
                  <a:gd name="connsiteX9" fmla="*/ 17821 w 18623"/>
                  <a:gd name="connsiteY9" fmla="*/ 52281 h 55424"/>
                  <a:gd name="connsiteX10" fmla="*/ 18297 w 18623"/>
                  <a:gd name="connsiteY10" fmla="*/ 54662 h 55424"/>
                  <a:gd name="connsiteX11" fmla="*/ 16964 w 18623"/>
                  <a:gd name="connsiteY11" fmla="*/ 55424 h 55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623" h="55424">
                    <a:moveTo>
                      <a:pt x="16868" y="55424"/>
                    </a:moveTo>
                    <a:cubicBezTo>
                      <a:pt x="16868" y="55424"/>
                      <a:pt x="16201" y="55329"/>
                      <a:pt x="15916" y="55139"/>
                    </a:cubicBezTo>
                    <a:cubicBezTo>
                      <a:pt x="15630" y="54948"/>
                      <a:pt x="14202" y="54853"/>
                      <a:pt x="13249" y="54853"/>
                    </a:cubicBezTo>
                    <a:cubicBezTo>
                      <a:pt x="8962" y="54662"/>
                      <a:pt x="962" y="54376"/>
                      <a:pt x="9" y="44661"/>
                    </a:cubicBezTo>
                    <a:cubicBezTo>
                      <a:pt x="-372" y="40946"/>
                      <a:pt x="11725" y="3894"/>
                      <a:pt x="15249" y="465"/>
                    </a:cubicBezTo>
                    <a:cubicBezTo>
                      <a:pt x="15916" y="-202"/>
                      <a:pt x="16964" y="-107"/>
                      <a:pt x="17630" y="465"/>
                    </a:cubicBezTo>
                    <a:cubicBezTo>
                      <a:pt x="18297" y="1132"/>
                      <a:pt x="18297" y="2180"/>
                      <a:pt x="17630" y="2846"/>
                    </a:cubicBezTo>
                    <a:cubicBezTo>
                      <a:pt x="14868" y="5609"/>
                      <a:pt x="3248" y="40851"/>
                      <a:pt x="3343" y="44280"/>
                    </a:cubicBezTo>
                    <a:cubicBezTo>
                      <a:pt x="4010" y="50567"/>
                      <a:pt x="8105" y="51233"/>
                      <a:pt x="13344" y="51519"/>
                    </a:cubicBezTo>
                    <a:cubicBezTo>
                      <a:pt x="15249" y="51519"/>
                      <a:pt x="16773" y="51614"/>
                      <a:pt x="17821" y="52281"/>
                    </a:cubicBezTo>
                    <a:cubicBezTo>
                      <a:pt x="18678" y="52852"/>
                      <a:pt x="18869" y="53900"/>
                      <a:pt x="18297" y="54662"/>
                    </a:cubicBezTo>
                    <a:cubicBezTo>
                      <a:pt x="17916" y="55139"/>
                      <a:pt x="17440" y="55424"/>
                      <a:pt x="16964" y="55424"/>
                    </a:cubicBezTo>
                    <a:close/>
                  </a:path>
                </a:pathLst>
              </a:custGeom>
              <a:solidFill>
                <a:srgbClr val="FC977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33" name="任意多边形: 形状 132" descr="dfe6978f-a9cb-450f-a65f-4949f7b3781b"/>
              <p:cNvSpPr/>
              <p:nvPr/>
            </p:nvSpPr>
            <p:spPr>
              <a:xfrm>
                <a:off x="11405357" y="3537246"/>
                <a:ext cx="80044" cy="25511"/>
              </a:xfrm>
              <a:custGeom>
                <a:avLst/>
                <a:gdLst>
                  <a:gd name="connsiteX0" fmla="*/ 62008 w 62007"/>
                  <a:gd name="connsiteY0" fmla="*/ 0 h 19503"/>
                  <a:gd name="connsiteX1" fmla="*/ 0 w 62007"/>
                  <a:gd name="connsiteY1" fmla="*/ 4763 h 19503"/>
                  <a:gd name="connsiteX2" fmla="*/ 62008 w 62007"/>
                  <a:gd name="connsiteY2" fmla="*/ 0 h 19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2007" h="19503">
                    <a:moveTo>
                      <a:pt x="62008" y="0"/>
                    </a:moveTo>
                    <a:cubicBezTo>
                      <a:pt x="26480" y="24289"/>
                      <a:pt x="5810" y="25908"/>
                      <a:pt x="0" y="4763"/>
                    </a:cubicBezTo>
                    <a:cubicBezTo>
                      <a:pt x="25813" y="7334"/>
                      <a:pt x="46482" y="5715"/>
                      <a:pt x="620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34" name="任意多边形: 形状 133" descr="5869e32f-e017-4e12-8c7f-1bf53e909256"/>
              <p:cNvSpPr/>
              <p:nvPr/>
            </p:nvSpPr>
            <p:spPr>
              <a:xfrm>
                <a:off x="9888190" y="2560034"/>
                <a:ext cx="863775" cy="882032"/>
              </a:xfrm>
              <a:custGeom>
                <a:avLst/>
                <a:gdLst>
                  <a:gd name="connsiteX0" fmla="*/ 207067 w 669128"/>
                  <a:gd name="connsiteY0" fmla="*/ 25466 h 674314"/>
                  <a:gd name="connsiteX1" fmla="*/ 25329 w 669128"/>
                  <a:gd name="connsiteY1" fmla="*/ 462187 h 674314"/>
                  <a:gd name="connsiteX2" fmla="*/ 411568 w 669128"/>
                  <a:gd name="connsiteY2" fmla="*/ 660212 h 674314"/>
                  <a:gd name="connsiteX3" fmla="*/ 412616 w 669128"/>
                  <a:gd name="connsiteY3" fmla="*/ 662593 h 674314"/>
                  <a:gd name="connsiteX4" fmla="*/ 437381 w 669128"/>
                  <a:gd name="connsiteY4" fmla="*/ 672880 h 674314"/>
                  <a:gd name="connsiteX5" fmla="*/ 500055 w 669128"/>
                  <a:gd name="connsiteY5" fmla="*/ 647067 h 674314"/>
                  <a:gd name="connsiteX6" fmla="*/ 510438 w 669128"/>
                  <a:gd name="connsiteY6" fmla="*/ 622207 h 674314"/>
                  <a:gd name="connsiteX7" fmla="*/ 509390 w 669128"/>
                  <a:gd name="connsiteY7" fmla="*/ 619826 h 674314"/>
                  <a:gd name="connsiteX8" fmla="*/ 643788 w 669128"/>
                  <a:gd name="connsiteY8" fmla="*/ 207108 h 674314"/>
                  <a:gd name="connsiteX9" fmla="*/ 207067 w 669128"/>
                  <a:gd name="connsiteY9" fmla="*/ 25275 h 674314"/>
                  <a:gd name="connsiteX10" fmla="*/ 207067 w 669128"/>
                  <a:gd name="connsiteY10" fmla="*/ 25275 h 674314"/>
                  <a:gd name="connsiteX11" fmla="*/ 224878 w 669128"/>
                  <a:gd name="connsiteY11" fmla="*/ 68709 h 674314"/>
                  <a:gd name="connsiteX12" fmla="*/ 600544 w 669128"/>
                  <a:gd name="connsiteY12" fmla="*/ 225110 h 674314"/>
                  <a:gd name="connsiteX13" fmla="*/ 444239 w 669128"/>
                  <a:gd name="connsiteY13" fmla="*/ 600871 h 674314"/>
                  <a:gd name="connsiteX14" fmla="*/ 68477 w 669128"/>
                  <a:gd name="connsiteY14" fmla="*/ 444566 h 674314"/>
                  <a:gd name="connsiteX15" fmla="*/ 224878 w 669128"/>
                  <a:gd name="connsiteY15" fmla="*/ 68805 h 674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69128" h="674314">
                    <a:moveTo>
                      <a:pt x="207067" y="25466"/>
                    </a:moveTo>
                    <a:cubicBezTo>
                      <a:pt x="36283" y="95856"/>
                      <a:pt x="-45060" y="291404"/>
                      <a:pt x="25329" y="462187"/>
                    </a:cubicBezTo>
                    <a:cubicBezTo>
                      <a:pt x="88861" y="616302"/>
                      <a:pt x="254310" y="697645"/>
                      <a:pt x="411568" y="660212"/>
                    </a:cubicBezTo>
                    <a:lnTo>
                      <a:pt x="412616" y="662593"/>
                    </a:lnTo>
                    <a:cubicBezTo>
                      <a:pt x="416617" y="672214"/>
                      <a:pt x="427761" y="676881"/>
                      <a:pt x="437381" y="672880"/>
                    </a:cubicBezTo>
                    <a:lnTo>
                      <a:pt x="500055" y="647067"/>
                    </a:lnTo>
                    <a:cubicBezTo>
                      <a:pt x="509676" y="643067"/>
                      <a:pt x="514343" y="631923"/>
                      <a:pt x="510438" y="622207"/>
                    </a:cubicBezTo>
                    <a:lnTo>
                      <a:pt x="509390" y="619826"/>
                    </a:lnTo>
                    <a:cubicBezTo>
                      <a:pt x="647312" y="535530"/>
                      <a:pt x="707319" y="361317"/>
                      <a:pt x="643788" y="207108"/>
                    </a:cubicBezTo>
                    <a:cubicBezTo>
                      <a:pt x="573398" y="36324"/>
                      <a:pt x="377850" y="-45019"/>
                      <a:pt x="207067" y="25275"/>
                    </a:cubicBezTo>
                    <a:lnTo>
                      <a:pt x="207067" y="25275"/>
                    </a:lnTo>
                    <a:close/>
                    <a:moveTo>
                      <a:pt x="224878" y="68709"/>
                    </a:moveTo>
                    <a:cubicBezTo>
                      <a:pt x="371754" y="8130"/>
                      <a:pt x="540060" y="78139"/>
                      <a:pt x="600544" y="225110"/>
                    </a:cubicBezTo>
                    <a:cubicBezTo>
                      <a:pt x="661219" y="372081"/>
                      <a:pt x="591115" y="540292"/>
                      <a:pt x="444239" y="600871"/>
                    </a:cubicBezTo>
                    <a:cubicBezTo>
                      <a:pt x="297363" y="661450"/>
                      <a:pt x="129057" y="591441"/>
                      <a:pt x="68477" y="444566"/>
                    </a:cubicBezTo>
                    <a:cubicBezTo>
                      <a:pt x="7899" y="297595"/>
                      <a:pt x="77908" y="129384"/>
                      <a:pt x="224878" y="68805"/>
                    </a:cubicBezTo>
                    <a:close/>
                  </a:path>
                </a:pathLst>
              </a:custGeom>
              <a:solidFill>
                <a:srgbClr val="FC977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35" name="任意多边形: 形状 134" descr="814c9949-3160-4e59-b178-4c66237b0dd0"/>
              <p:cNvSpPr/>
              <p:nvPr/>
            </p:nvSpPr>
            <p:spPr>
              <a:xfrm rot="20256001">
                <a:off x="10491408" y="3414635"/>
                <a:ext cx="87545" cy="223266"/>
              </a:xfrm>
              <a:custGeom>
                <a:avLst/>
                <a:gdLst>
                  <a:gd name="connsiteX0" fmla="*/ 0 w 67817"/>
                  <a:gd name="connsiteY0" fmla="*/ 0 h 170687"/>
                  <a:gd name="connsiteX1" fmla="*/ 67818 w 67817"/>
                  <a:gd name="connsiteY1" fmla="*/ 0 h 170687"/>
                  <a:gd name="connsiteX2" fmla="*/ 67818 w 67817"/>
                  <a:gd name="connsiteY2" fmla="*/ 170688 h 170687"/>
                  <a:gd name="connsiteX3" fmla="*/ 0 w 67817"/>
                  <a:gd name="connsiteY3" fmla="*/ 170688 h 170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817" h="170687">
                    <a:moveTo>
                      <a:pt x="0" y="0"/>
                    </a:moveTo>
                    <a:lnTo>
                      <a:pt x="67818" y="0"/>
                    </a:lnTo>
                    <a:lnTo>
                      <a:pt x="67818" y="170688"/>
                    </a:lnTo>
                    <a:lnTo>
                      <a:pt x="0" y="170688"/>
                    </a:lnTo>
                    <a:close/>
                  </a:path>
                </a:pathLst>
              </a:custGeom>
              <a:solidFill>
                <a:srgbClr val="FBBFA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36" name="任意多边形: 形状 135" descr="d0d70d8a-f922-4f01-ae77-2b4423973ee1"/>
              <p:cNvSpPr/>
              <p:nvPr/>
            </p:nvSpPr>
            <p:spPr>
              <a:xfrm>
                <a:off x="10482184" y="3514510"/>
                <a:ext cx="583272" cy="1197887"/>
              </a:xfrm>
              <a:custGeom>
                <a:avLst/>
                <a:gdLst>
                  <a:gd name="connsiteX0" fmla="*/ 74396 w 451835"/>
                  <a:gd name="connsiteY0" fmla="*/ 1381 h 915785"/>
                  <a:gd name="connsiteX1" fmla="*/ 11721 w 451835"/>
                  <a:gd name="connsiteY1" fmla="*/ 27289 h 915785"/>
                  <a:gd name="connsiteX2" fmla="*/ 1434 w 451835"/>
                  <a:gd name="connsiteY2" fmla="*/ 52149 h 915785"/>
                  <a:gd name="connsiteX3" fmla="*/ 60775 w 451835"/>
                  <a:gd name="connsiteY3" fmla="*/ 195976 h 915785"/>
                  <a:gd name="connsiteX4" fmla="*/ 60775 w 451835"/>
                  <a:gd name="connsiteY4" fmla="*/ 196262 h 915785"/>
                  <a:gd name="connsiteX5" fmla="*/ 188981 w 451835"/>
                  <a:gd name="connsiteY5" fmla="*/ 507063 h 915785"/>
                  <a:gd name="connsiteX6" fmla="*/ 188981 w 451835"/>
                  <a:gd name="connsiteY6" fmla="*/ 507063 h 915785"/>
                  <a:gd name="connsiteX7" fmla="*/ 224509 w 451835"/>
                  <a:gd name="connsiteY7" fmla="*/ 593169 h 915785"/>
                  <a:gd name="connsiteX8" fmla="*/ 352621 w 451835"/>
                  <a:gd name="connsiteY8" fmla="*/ 904065 h 915785"/>
                  <a:gd name="connsiteX9" fmla="*/ 377386 w 451835"/>
                  <a:gd name="connsiteY9" fmla="*/ 914352 h 915785"/>
                  <a:gd name="connsiteX10" fmla="*/ 440060 w 451835"/>
                  <a:gd name="connsiteY10" fmla="*/ 888539 h 915785"/>
                  <a:gd name="connsiteX11" fmla="*/ 450443 w 451835"/>
                  <a:gd name="connsiteY11" fmla="*/ 863678 h 915785"/>
                  <a:gd name="connsiteX12" fmla="*/ 391102 w 451835"/>
                  <a:gd name="connsiteY12" fmla="*/ 719756 h 915785"/>
                  <a:gd name="connsiteX13" fmla="*/ 391102 w 451835"/>
                  <a:gd name="connsiteY13" fmla="*/ 719565 h 915785"/>
                  <a:gd name="connsiteX14" fmla="*/ 262896 w 451835"/>
                  <a:gd name="connsiteY14" fmla="*/ 408765 h 915785"/>
                  <a:gd name="connsiteX15" fmla="*/ 227367 w 451835"/>
                  <a:gd name="connsiteY15" fmla="*/ 322659 h 915785"/>
                  <a:gd name="connsiteX16" fmla="*/ 227367 w 451835"/>
                  <a:gd name="connsiteY16" fmla="*/ 322659 h 915785"/>
                  <a:gd name="connsiteX17" fmla="*/ 99256 w 451835"/>
                  <a:gd name="connsiteY17" fmla="*/ 11763 h 915785"/>
                  <a:gd name="connsiteX18" fmla="*/ 74396 w 451835"/>
                  <a:gd name="connsiteY18" fmla="*/ 1381 h 915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1835" h="915785">
                    <a:moveTo>
                      <a:pt x="74396" y="1381"/>
                    </a:moveTo>
                    <a:lnTo>
                      <a:pt x="11721" y="27289"/>
                    </a:lnTo>
                    <a:cubicBezTo>
                      <a:pt x="2101" y="31289"/>
                      <a:pt x="-2566" y="42433"/>
                      <a:pt x="1434" y="52149"/>
                    </a:cubicBezTo>
                    <a:lnTo>
                      <a:pt x="60775" y="195976"/>
                    </a:lnTo>
                    <a:lnTo>
                      <a:pt x="60775" y="196262"/>
                    </a:lnTo>
                    <a:cubicBezTo>
                      <a:pt x="60775" y="196262"/>
                      <a:pt x="188981" y="507063"/>
                      <a:pt x="188981" y="507063"/>
                    </a:cubicBezTo>
                    <a:lnTo>
                      <a:pt x="188981" y="507063"/>
                    </a:lnTo>
                    <a:cubicBezTo>
                      <a:pt x="188981" y="507063"/>
                      <a:pt x="224509" y="593169"/>
                      <a:pt x="224509" y="593169"/>
                    </a:cubicBezTo>
                    <a:lnTo>
                      <a:pt x="352621" y="904065"/>
                    </a:lnTo>
                    <a:cubicBezTo>
                      <a:pt x="356621" y="913685"/>
                      <a:pt x="367766" y="918352"/>
                      <a:pt x="377386" y="914352"/>
                    </a:cubicBezTo>
                    <a:lnTo>
                      <a:pt x="440060" y="888539"/>
                    </a:lnTo>
                    <a:cubicBezTo>
                      <a:pt x="449776" y="884538"/>
                      <a:pt x="454348" y="873394"/>
                      <a:pt x="450443" y="863678"/>
                    </a:cubicBezTo>
                    <a:lnTo>
                      <a:pt x="391102" y="719756"/>
                    </a:lnTo>
                    <a:lnTo>
                      <a:pt x="391102" y="719565"/>
                    </a:lnTo>
                    <a:cubicBezTo>
                      <a:pt x="391102" y="719565"/>
                      <a:pt x="262896" y="408765"/>
                      <a:pt x="262896" y="408765"/>
                    </a:cubicBezTo>
                    <a:lnTo>
                      <a:pt x="227367" y="322659"/>
                    </a:lnTo>
                    <a:lnTo>
                      <a:pt x="227367" y="322659"/>
                    </a:lnTo>
                    <a:cubicBezTo>
                      <a:pt x="227367" y="322659"/>
                      <a:pt x="99256" y="11763"/>
                      <a:pt x="99256" y="11763"/>
                    </a:cubicBezTo>
                    <a:cubicBezTo>
                      <a:pt x="95256" y="2142"/>
                      <a:pt x="84111" y="-2525"/>
                      <a:pt x="74396" y="1381"/>
                    </a:cubicBezTo>
                    <a:close/>
                  </a:path>
                </a:pathLst>
              </a:custGeom>
              <a:solidFill>
                <a:srgbClr val="F57A4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37" name="任意多边形: 形状 136" descr="1d73fa95-7047-41d2-aa30-4a805df43734"/>
              <p:cNvSpPr/>
              <p:nvPr/>
            </p:nvSpPr>
            <p:spPr>
              <a:xfrm>
                <a:off x="9948448" y="2621270"/>
                <a:ext cx="743192" cy="753189"/>
              </a:xfrm>
              <a:custGeom>
                <a:avLst/>
                <a:gdLst>
                  <a:gd name="connsiteX0" fmla="*/ 21799 w 575718"/>
                  <a:gd name="connsiteY0" fmla="*/ 397655 h 575813"/>
                  <a:gd name="connsiteX1" fmla="*/ 397560 w 575718"/>
                  <a:gd name="connsiteY1" fmla="*/ 553961 h 575813"/>
                  <a:gd name="connsiteX2" fmla="*/ 553866 w 575718"/>
                  <a:gd name="connsiteY2" fmla="*/ 178199 h 575813"/>
                  <a:gd name="connsiteX3" fmla="*/ 178200 w 575718"/>
                  <a:gd name="connsiteY3" fmla="*/ 21799 h 575813"/>
                  <a:gd name="connsiteX4" fmla="*/ 21799 w 575718"/>
                  <a:gd name="connsiteY4" fmla="*/ 397560 h 575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5718" h="575813">
                    <a:moveTo>
                      <a:pt x="21799" y="397655"/>
                    </a:moveTo>
                    <a:cubicBezTo>
                      <a:pt x="82378" y="544626"/>
                      <a:pt x="250589" y="614635"/>
                      <a:pt x="397560" y="553961"/>
                    </a:cubicBezTo>
                    <a:cubicBezTo>
                      <a:pt x="544531" y="493382"/>
                      <a:pt x="614540" y="325170"/>
                      <a:pt x="553866" y="178199"/>
                    </a:cubicBezTo>
                    <a:cubicBezTo>
                      <a:pt x="493286" y="31229"/>
                      <a:pt x="325075" y="-38780"/>
                      <a:pt x="178200" y="21799"/>
                    </a:cubicBezTo>
                    <a:cubicBezTo>
                      <a:pt x="31229" y="82378"/>
                      <a:pt x="-38780" y="250589"/>
                      <a:pt x="21799" y="397560"/>
                    </a:cubicBezTo>
                    <a:close/>
                  </a:path>
                </a:pathLst>
              </a:custGeom>
              <a:solidFill>
                <a:srgbClr val="DFED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38" name="任意多边形: 形状 137" descr="9b435052-7df5-4115-8b0f-017cef65b6f5"/>
              <p:cNvSpPr/>
              <p:nvPr/>
            </p:nvSpPr>
            <p:spPr>
              <a:xfrm>
                <a:off x="9949045" y="2670466"/>
                <a:ext cx="742436" cy="632299"/>
              </a:xfrm>
              <a:custGeom>
                <a:avLst/>
                <a:gdLst>
                  <a:gd name="connsiteX0" fmla="*/ 574834 w 575132"/>
                  <a:gd name="connsiteY0" fmla="*/ 236029 h 483393"/>
                  <a:gd name="connsiteX1" fmla="*/ 145352 w 575132"/>
                  <a:gd name="connsiteY1" fmla="*/ 0 h 483393"/>
                  <a:gd name="connsiteX2" fmla="*/ 123444 w 575132"/>
                  <a:gd name="connsiteY2" fmla="*/ 13621 h 483393"/>
                  <a:gd name="connsiteX3" fmla="*/ 574929 w 575132"/>
                  <a:gd name="connsiteY3" fmla="*/ 261747 h 483393"/>
                  <a:gd name="connsiteX4" fmla="*/ 574834 w 575132"/>
                  <a:gd name="connsiteY4" fmla="*/ 235934 h 483393"/>
                  <a:gd name="connsiteX5" fmla="*/ 574834 w 575132"/>
                  <a:gd name="connsiteY5" fmla="*/ 235934 h 483393"/>
                  <a:gd name="connsiteX6" fmla="*/ 544259 w 575132"/>
                  <a:gd name="connsiteY6" fmla="*/ 379952 h 483393"/>
                  <a:gd name="connsiteX7" fmla="*/ 456248 w 575132"/>
                  <a:gd name="connsiteY7" fmla="*/ 483394 h 483393"/>
                  <a:gd name="connsiteX8" fmla="*/ 0 w 575132"/>
                  <a:gd name="connsiteY8" fmla="*/ 232601 h 483393"/>
                  <a:gd name="connsiteX9" fmla="*/ 40100 w 575132"/>
                  <a:gd name="connsiteY9" fmla="*/ 102870 h 483393"/>
                  <a:gd name="connsiteX10" fmla="*/ 544259 w 575132"/>
                  <a:gd name="connsiteY10" fmla="*/ 379952 h 483393"/>
                  <a:gd name="connsiteX11" fmla="*/ 544259 w 575132"/>
                  <a:gd name="connsiteY11" fmla="*/ 379952 h 483393"/>
                  <a:gd name="connsiteX12" fmla="*/ 573214 w 575132"/>
                  <a:gd name="connsiteY12" fmla="*/ 283464 h 483393"/>
                  <a:gd name="connsiteX13" fmla="*/ 562737 w 575132"/>
                  <a:gd name="connsiteY13" fmla="*/ 333851 h 483393"/>
                  <a:gd name="connsiteX14" fmla="*/ 69056 w 575132"/>
                  <a:gd name="connsiteY14" fmla="*/ 62484 h 483393"/>
                  <a:gd name="connsiteX15" fmla="*/ 106013 w 575132"/>
                  <a:gd name="connsiteY15" fmla="*/ 26670 h 483393"/>
                  <a:gd name="connsiteX16" fmla="*/ 573214 w 575132"/>
                  <a:gd name="connsiteY16" fmla="*/ 283464 h 483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5132" h="483393">
                    <a:moveTo>
                      <a:pt x="574834" y="236029"/>
                    </a:moveTo>
                    <a:lnTo>
                      <a:pt x="145352" y="0"/>
                    </a:lnTo>
                    <a:cubicBezTo>
                      <a:pt x="137827" y="4286"/>
                      <a:pt x="130493" y="8763"/>
                      <a:pt x="123444" y="13621"/>
                    </a:cubicBezTo>
                    <a:lnTo>
                      <a:pt x="574929" y="261747"/>
                    </a:lnTo>
                    <a:cubicBezTo>
                      <a:pt x="575215" y="253175"/>
                      <a:pt x="575215" y="244602"/>
                      <a:pt x="574834" y="235934"/>
                    </a:cubicBezTo>
                    <a:lnTo>
                      <a:pt x="574834" y="235934"/>
                    </a:lnTo>
                    <a:close/>
                    <a:moveTo>
                      <a:pt x="544259" y="379952"/>
                    </a:moveTo>
                    <a:cubicBezTo>
                      <a:pt x="523970" y="420338"/>
                      <a:pt x="494062" y="456057"/>
                      <a:pt x="456248" y="483394"/>
                    </a:cubicBezTo>
                    <a:lnTo>
                      <a:pt x="0" y="232601"/>
                    </a:lnTo>
                    <a:cubicBezTo>
                      <a:pt x="2857" y="186595"/>
                      <a:pt x="16764" y="142113"/>
                      <a:pt x="40100" y="102870"/>
                    </a:cubicBezTo>
                    <a:lnTo>
                      <a:pt x="544259" y="379952"/>
                    </a:lnTo>
                    <a:lnTo>
                      <a:pt x="544259" y="379952"/>
                    </a:lnTo>
                    <a:close/>
                    <a:moveTo>
                      <a:pt x="573214" y="283464"/>
                    </a:moveTo>
                    <a:cubicBezTo>
                      <a:pt x="571215" y="300609"/>
                      <a:pt x="567690" y="317468"/>
                      <a:pt x="562737" y="333851"/>
                    </a:cubicBezTo>
                    <a:lnTo>
                      <a:pt x="69056" y="62484"/>
                    </a:lnTo>
                    <a:cubicBezTo>
                      <a:pt x="80201" y="49530"/>
                      <a:pt x="92583" y="37529"/>
                      <a:pt x="106013" y="26670"/>
                    </a:cubicBezTo>
                    <a:lnTo>
                      <a:pt x="573214" y="283464"/>
                    </a:lnTo>
                    <a:close/>
                  </a:path>
                </a:pathLst>
              </a:custGeom>
              <a:solidFill>
                <a:srgbClr val="FEFEF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39" name="任意多边形: 形状 138" descr="7ab19e33-c607-45b6-86fa-406ecfc7f58f"/>
              <p:cNvSpPr/>
              <p:nvPr/>
            </p:nvSpPr>
            <p:spPr>
              <a:xfrm>
                <a:off x="10866189" y="4026142"/>
                <a:ext cx="862424" cy="657915"/>
              </a:xfrm>
              <a:custGeom>
                <a:avLst/>
                <a:gdLst>
                  <a:gd name="connsiteX0" fmla="*/ 106679 w 668082"/>
                  <a:gd name="connsiteY0" fmla="*/ 361093 h 502976"/>
                  <a:gd name="connsiteX1" fmla="*/ 148303 w 668082"/>
                  <a:gd name="connsiteY1" fmla="*/ 367379 h 502976"/>
                  <a:gd name="connsiteX2" fmla="*/ 219169 w 668082"/>
                  <a:gd name="connsiteY2" fmla="*/ 324898 h 502976"/>
                  <a:gd name="connsiteX3" fmla="*/ 422147 w 668082"/>
                  <a:gd name="connsiteY3" fmla="*/ 194215 h 502976"/>
                  <a:gd name="connsiteX4" fmla="*/ 551115 w 668082"/>
                  <a:gd name="connsiteY4" fmla="*/ 0 h 502976"/>
                  <a:gd name="connsiteX5" fmla="*/ 668083 w 668082"/>
                  <a:gd name="connsiteY5" fmla="*/ 32290 h 502976"/>
                  <a:gd name="connsiteX6" fmla="*/ 512444 w 668082"/>
                  <a:gd name="connsiteY6" fmla="*/ 249650 h 502976"/>
                  <a:gd name="connsiteX7" fmla="*/ 198405 w 668082"/>
                  <a:gd name="connsiteY7" fmla="*/ 410528 h 502976"/>
                  <a:gd name="connsiteX8" fmla="*/ 159923 w 668082"/>
                  <a:gd name="connsiteY8" fmla="*/ 451771 h 502976"/>
                  <a:gd name="connsiteX9" fmla="*/ 118490 w 668082"/>
                  <a:gd name="connsiteY9" fmla="*/ 479584 h 502976"/>
                  <a:gd name="connsiteX10" fmla="*/ 75341 w 668082"/>
                  <a:gd name="connsiteY10" fmla="*/ 500920 h 502976"/>
                  <a:gd name="connsiteX11" fmla="*/ 70770 w 668082"/>
                  <a:gd name="connsiteY11" fmla="*/ 491776 h 502976"/>
                  <a:gd name="connsiteX12" fmla="*/ 106108 w 668082"/>
                  <a:gd name="connsiteY12" fmla="*/ 468059 h 502976"/>
                  <a:gd name="connsiteX13" fmla="*/ 60768 w 668082"/>
                  <a:gd name="connsiteY13" fmla="*/ 487680 h 502976"/>
                  <a:gd name="connsiteX14" fmla="*/ 43052 w 668082"/>
                  <a:gd name="connsiteY14" fmla="*/ 494062 h 502976"/>
                  <a:gd name="connsiteX15" fmla="*/ 35527 w 668082"/>
                  <a:gd name="connsiteY15" fmla="*/ 484441 h 502976"/>
                  <a:gd name="connsiteX16" fmla="*/ 55911 w 668082"/>
                  <a:gd name="connsiteY16" fmla="*/ 474916 h 502976"/>
                  <a:gd name="connsiteX17" fmla="*/ 74294 w 668082"/>
                  <a:gd name="connsiteY17" fmla="*/ 465011 h 502976"/>
                  <a:gd name="connsiteX18" fmla="*/ 93248 w 668082"/>
                  <a:gd name="connsiteY18" fmla="*/ 454629 h 502976"/>
                  <a:gd name="connsiteX19" fmla="*/ 87438 w 668082"/>
                  <a:gd name="connsiteY19" fmla="*/ 453866 h 502976"/>
                  <a:gd name="connsiteX20" fmla="*/ 52005 w 668082"/>
                  <a:gd name="connsiteY20" fmla="*/ 468821 h 502976"/>
                  <a:gd name="connsiteX21" fmla="*/ 31336 w 668082"/>
                  <a:gd name="connsiteY21" fmla="*/ 475012 h 502976"/>
                  <a:gd name="connsiteX22" fmla="*/ 8476 w 668082"/>
                  <a:gd name="connsiteY22" fmla="*/ 476726 h 502976"/>
                  <a:gd name="connsiteX23" fmla="*/ 29431 w 668082"/>
                  <a:gd name="connsiteY23" fmla="*/ 462915 h 502976"/>
                  <a:gd name="connsiteX24" fmla="*/ 49910 w 668082"/>
                  <a:gd name="connsiteY24" fmla="*/ 454914 h 502976"/>
                  <a:gd name="connsiteX25" fmla="*/ 75818 w 668082"/>
                  <a:gd name="connsiteY25" fmla="*/ 435864 h 502976"/>
                  <a:gd name="connsiteX26" fmla="*/ 37623 w 668082"/>
                  <a:gd name="connsiteY26" fmla="*/ 446056 h 502976"/>
                  <a:gd name="connsiteX27" fmla="*/ 190 w 668082"/>
                  <a:gd name="connsiteY27" fmla="*/ 448342 h 502976"/>
                  <a:gd name="connsiteX28" fmla="*/ 17048 w 668082"/>
                  <a:gd name="connsiteY28" fmla="*/ 436340 h 502976"/>
                  <a:gd name="connsiteX29" fmla="*/ 35146 w 668082"/>
                  <a:gd name="connsiteY29" fmla="*/ 430721 h 502976"/>
                  <a:gd name="connsiteX30" fmla="*/ 55435 w 668082"/>
                  <a:gd name="connsiteY30" fmla="*/ 421958 h 502976"/>
                  <a:gd name="connsiteX31" fmla="*/ 104774 w 668082"/>
                  <a:gd name="connsiteY31" fmla="*/ 392144 h 502976"/>
                  <a:gd name="connsiteX32" fmla="*/ 89153 w 668082"/>
                  <a:gd name="connsiteY32" fmla="*/ 382810 h 502976"/>
                  <a:gd name="connsiteX33" fmla="*/ 75246 w 668082"/>
                  <a:gd name="connsiteY33" fmla="*/ 388430 h 502976"/>
                  <a:gd name="connsiteX34" fmla="*/ 65150 w 668082"/>
                  <a:gd name="connsiteY34" fmla="*/ 382334 h 502976"/>
                  <a:gd name="connsiteX35" fmla="*/ 81342 w 668082"/>
                  <a:gd name="connsiteY35" fmla="*/ 368427 h 502976"/>
                  <a:gd name="connsiteX36" fmla="*/ 106584 w 668082"/>
                  <a:gd name="connsiteY36" fmla="*/ 360807 h 50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8082" h="502976">
                    <a:moveTo>
                      <a:pt x="106679" y="361093"/>
                    </a:moveTo>
                    <a:cubicBezTo>
                      <a:pt x="144969" y="361283"/>
                      <a:pt x="143255" y="367475"/>
                      <a:pt x="148303" y="367379"/>
                    </a:cubicBezTo>
                    <a:cubicBezTo>
                      <a:pt x="154113" y="367284"/>
                      <a:pt x="219169" y="324898"/>
                      <a:pt x="219169" y="324898"/>
                    </a:cubicBezTo>
                    <a:cubicBezTo>
                      <a:pt x="219169" y="324898"/>
                      <a:pt x="411955" y="201263"/>
                      <a:pt x="422147" y="194215"/>
                    </a:cubicBezTo>
                    <a:lnTo>
                      <a:pt x="551115" y="0"/>
                    </a:lnTo>
                    <a:lnTo>
                      <a:pt x="668083" y="32290"/>
                    </a:lnTo>
                    <a:cubicBezTo>
                      <a:pt x="668083" y="32290"/>
                      <a:pt x="522064" y="240030"/>
                      <a:pt x="512444" y="249650"/>
                    </a:cubicBezTo>
                    <a:cubicBezTo>
                      <a:pt x="502824" y="259271"/>
                      <a:pt x="222789" y="397478"/>
                      <a:pt x="198405" y="410528"/>
                    </a:cubicBezTo>
                    <a:cubicBezTo>
                      <a:pt x="198405" y="410528"/>
                      <a:pt x="175069" y="436150"/>
                      <a:pt x="159923" y="451771"/>
                    </a:cubicBezTo>
                    <a:cubicBezTo>
                      <a:pt x="144874" y="467296"/>
                      <a:pt x="123348" y="475869"/>
                      <a:pt x="118490" y="479584"/>
                    </a:cubicBezTo>
                    <a:cubicBezTo>
                      <a:pt x="117632" y="480250"/>
                      <a:pt x="100488" y="491871"/>
                      <a:pt x="75341" y="500920"/>
                    </a:cubicBezTo>
                    <a:cubicBezTo>
                      <a:pt x="53720" y="508731"/>
                      <a:pt x="70770" y="491776"/>
                      <a:pt x="70770" y="491776"/>
                    </a:cubicBezTo>
                    <a:cubicBezTo>
                      <a:pt x="70770" y="491776"/>
                      <a:pt x="108203" y="470535"/>
                      <a:pt x="106108" y="468059"/>
                    </a:cubicBezTo>
                    <a:cubicBezTo>
                      <a:pt x="104488" y="466058"/>
                      <a:pt x="84581" y="478822"/>
                      <a:pt x="60768" y="487680"/>
                    </a:cubicBezTo>
                    <a:cubicBezTo>
                      <a:pt x="54768" y="489871"/>
                      <a:pt x="48576" y="492157"/>
                      <a:pt x="43052" y="494062"/>
                    </a:cubicBezTo>
                    <a:cubicBezTo>
                      <a:pt x="28383" y="499396"/>
                      <a:pt x="21144" y="492252"/>
                      <a:pt x="35527" y="484441"/>
                    </a:cubicBezTo>
                    <a:cubicBezTo>
                      <a:pt x="40576" y="481679"/>
                      <a:pt x="49338" y="477298"/>
                      <a:pt x="55911" y="474916"/>
                    </a:cubicBezTo>
                    <a:cubicBezTo>
                      <a:pt x="62959" y="472535"/>
                      <a:pt x="68579" y="467963"/>
                      <a:pt x="74294" y="465011"/>
                    </a:cubicBezTo>
                    <a:cubicBezTo>
                      <a:pt x="85438" y="459105"/>
                      <a:pt x="93725" y="455009"/>
                      <a:pt x="93248" y="454629"/>
                    </a:cubicBezTo>
                    <a:cubicBezTo>
                      <a:pt x="92677" y="454343"/>
                      <a:pt x="94011" y="451581"/>
                      <a:pt x="87438" y="453866"/>
                    </a:cubicBezTo>
                    <a:cubicBezTo>
                      <a:pt x="79437" y="456533"/>
                      <a:pt x="63911" y="465773"/>
                      <a:pt x="52005" y="468821"/>
                    </a:cubicBezTo>
                    <a:cubicBezTo>
                      <a:pt x="45338" y="470535"/>
                      <a:pt x="31336" y="475012"/>
                      <a:pt x="31336" y="475012"/>
                    </a:cubicBezTo>
                    <a:cubicBezTo>
                      <a:pt x="31336" y="475012"/>
                      <a:pt x="9048" y="477964"/>
                      <a:pt x="8476" y="476726"/>
                    </a:cubicBezTo>
                    <a:cubicBezTo>
                      <a:pt x="5238" y="470345"/>
                      <a:pt x="20001" y="464154"/>
                      <a:pt x="29431" y="462915"/>
                    </a:cubicBezTo>
                    <a:cubicBezTo>
                      <a:pt x="35051" y="459200"/>
                      <a:pt x="49910" y="454914"/>
                      <a:pt x="49910" y="454914"/>
                    </a:cubicBezTo>
                    <a:cubicBezTo>
                      <a:pt x="49910" y="454914"/>
                      <a:pt x="77913" y="439865"/>
                      <a:pt x="75818" y="435864"/>
                    </a:cubicBezTo>
                    <a:cubicBezTo>
                      <a:pt x="74865" y="434340"/>
                      <a:pt x="56673" y="441579"/>
                      <a:pt x="37623" y="446056"/>
                    </a:cubicBezTo>
                    <a:cubicBezTo>
                      <a:pt x="19906" y="450247"/>
                      <a:pt x="1427" y="451675"/>
                      <a:pt x="190" y="448342"/>
                    </a:cubicBezTo>
                    <a:cubicBezTo>
                      <a:pt x="-2097" y="442913"/>
                      <a:pt x="17048" y="436340"/>
                      <a:pt x="17048" y="436340"/>
                    </a:cubicBezTo>
                    <a:cubicBezTo>
                      <a:pt x="17048" y="436340"/>
                      <a:pt x="30669" y="432435"/>
                      <a:pt x="35146" y="430721"/>
                    </a:cubicBezTo>
                    <a:cubicBezTo>
                      <a:pt x="40290" y="428816"/>
                      <a:pt x="55435" y="421958"/>
                      <a:pt x="55435" y="421958"/>
                    </a:cubicBezTo>
                    <a:cubicBezTo>
                      <a:pt x="55435" y="421958"/>
                      <a:pt x="107155" y="395573"/>
                      <a:pt x="104774" y="392144"/>
                    </a:cubicBezTo>
                    <a:cubicBezTo>
                      <a:pt x="102488" y="388715"/>
                      <a:pt x="92868" y="382334"/>
                      <a:pt x="89153" y="382810"/>
                    </a:cubicBezTo>
                    <a:cubicBezTo>
                      <a:pt x="85438" y="383381"/>
                      <a:pt x="78961" y="387953"/>
                      <a:pt x="75246" y="388430"/>
                    </a:cubicBezTo>
                    <a:cubicBezTo>
                      <a:pt x="71436" y="389001"/>
                      <a:pt x="66102" y="386620"/>
                      <a:pt x="65150" y="382334"/>
                    </a:cubicBezTo>
                    <a:cubicBezTo>
                      <a:pt x="64102" y="377952"/>
                      <a:pt x="81342" y="368427"/>
                      <a:pt x="81342" y="368427"/>
                    </a:cubicBezTo>
                    <a:cubicBezTo>
                      <a:pt x="81342" y="368427"/>
                      <a:pt x="95344" y="360902"/>
                      <a:pt x="106584" y="360807"/>
                    </a:cubicBezTo>
                    <a:close/>
                  </a:path>
                </a:pathLst>
              </a:custGeom>
              <a:solidFill>
                <a:srgbClr val="FFB27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40" name="任意多边形: 形状 139" descr="63538a10-7555-4b88-a42d-7d850497d482"/>
              <p:cNvSpPr/>
              <p:nvPr/>
            </p:nvSpPr>
            <p:spPr>
              <a:xfrm>
                <a:off x="11080013" y="3779162"/>
                <a:ext cx="731406" cy="785941"/>
              </a:xfrm>
              <a:custGeom>
                <a:avLst/>
                <a:gdLst>
                  <a:gd name="connsiteX0" fmla="*/ 360711 w 566588"/>
                  <a:gd name="connsiteY0" fmla="*/ 450945 h 600852"/>
                  <a:gd name="connsiteX1" fmla="*/ 142969 w 566588"/>
                  <a:gd name="connsiteY1" fmla="*/ 556100 h 600852"/>
                  <a:gd name="connsiteX2" fmla="*/ 38480 w 566588"/>
                  <a:gd name="connsiteY2" fmla="*/ 596487 h 600852"/>
                  <a:gd name="connsiteX3" fmla="*/ 5809 w 566588"/>
                  <a:gd name="connsiteY3" fmla="*/ 528859 h 600852"/>
                  <a:gd name="connsiteX4" fmla="*/ 216693 w 566588"/>
                  <a:gd name="connsiteY4" fmla="*/ 391699 h 600852"/>
                  <a:gd name="connsiteX5" fmla="*/ 374712 w 566588"/>
                  <a:gd name="connsiteY5" fmla="*/ 141572 h 600852"/>
                  <a:gd name="connsiteX6" fmla="*/ 565594 w 566588"/>
                  <a:gd name="connsiteY6" fmla="*/ 56514 h 600852"/>
                  <a:gd name="connsiteX7" fmla="*/ 360806 w 566588"/>
                  <a:gd name="connsiteY7" fmla="*/ 451040 h 60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6588" h="600852">
                    <a:moveTo>
                      <a:pt x="360711" y="450945"/>
                    </a:moveTo>
                    <a:lnTo>
                      <a:pt x="142969" y="556100"/>
                    </a:lnTo>
                    <a:cubicBezTo>
                      <a:pt x="91820" y="582008"/>
                      <a:pt x="54768" y="612298"/>
                      <a:pt x="38480" y="596487"/>
                    </a:cubicBezTo>
                    <a:cubicBezTo>
                      <a:pt x="11524" y="570388"/>
                      <a:pt x="-11050" y="555815"/>
                      <a:pt x="5809" y="528859"/>
                    </a:cubicBezTo>
                    <a:cubicBezTo>
                      <a:pt x="17620" y="509904"/>
                      <a:pt x="202215" y="414940"/>
                      <a:pt x="216693" y="391699"/>
                    </a:cubicBezTo>
                    <a:cubicBezTo>
                      <a:pt x="278319" y="293115"/>
                      <a:pt x="355472" y="170147"/>
                      <a:pt x="374712" y="141572"/>
                    </a:cubicBezTo>
                    <a:cubicBezTo>
                      <a:pt x="458914" y="-43022"/>
                      <a:pt x="553115" y="-19305"/>
                      <a:pt x="565594" y="56514"/>
                    </a:cubicBezTo>
                    <a:cubicBezTo>
                      <a:pt x="583215" y="117379"/>
                      <a:pt x="360806" y="451040"/>
                      <a:pt x="360806" y="451040"/>
                    </a:cubicBezTo>
                    <a:close/>
                  </a:path>
                </a:pathLst>
              </a:custGeom>
              <a:solidFill>
                <a:srgbClr val="4F8E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</p:grpSp>
        <p:sp>
          <p:nvSpPr>
            <p:cNvPr id="45" name="Title" descr="7e936a4a-03c8-4c71-bf4e-e244de285890"/>
            <p:cNvSpPr txBox="true"/>
            <p:nvPr/>
          </p:nvSpPr>
          <p:spPr>
            <a:xfrm>
              <a:off x="660400" y="1130300"/>
              <a:ext cx="7625764" cy="1155700"/>
            </a:xfrm>
            <a:prstGeom prst="rect">
              <a:avLst/>
            </a:prstGeom>
            <a:noFill/>
          </p:spPr>
          <p:txBody>
            <a:bodyPr vert="horz" wrap="square" rtlCol="0" anchor="t" anchorCtr="false">
              <a:normAutofit/>
            </a:bodyPr>
            <a:lstStyle/>
            <a:p>
              <a:pPr algn="l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规定财务公开和监督的要求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  <p:grpSp>
          <p:nvGrpSpPr>
            <p:cNvPr id="153" name="组合 152" descr="3b66eb8a-ce89-49bf-8d24-119871c27cf5"/>
            <p:cNvGrpSpPr/>
            <p:nvPr/>
          </p:nvGrpSpPr>
          <p:grpSpPr>
            <a:xfrm>
              <a:off x="660400" y="2507970"/>
              <a:ext cx="2223477" cy="1599128"/>
              <a:chOff x="660400" y="2507970"/>
              <a:chExt cx="2223477" cy="1599128"/>
            </a:xfrm>
          </p:grpSpPr>
          <p:sp>
            <p:nvSpPr>
              <p:cNvPr id="67" name="Icon1" descr="9130f871-bfa5-46fa-9009-78f0ef240e12"/>
              <p:cNvSpPr/>
              <p:nvPr/>
            </p:nvSpPr>
            <p:spPr bwMode="auto">
              <a:xfrm>
                <a:off x="826503" y="2507970"/>
                <a:ext cx="484798" cy="448594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pPr algn="l"/>
              </a:p>
            </p:txBody>
          </p:sp>
          <p:sp>
            <p:nvSpPr>
              <p:cNvPr id="68" name="Text1" descr="7c0fa2ec-461d-4967-b15e-40b339f20157"/>
              <p:cNvSpPr txBox="true"/>
              <p:nvPr/>
            </p:nvSpPr>
            <p:spPr>
              <a:xfrm>
                <a:off x="660400" y="3396169"/>
                <a:ext cx="2223477" cy="710929"/>
              </a:xfrm>
              <a:prstGeom prst="rect">
                <a:avLst/>
              </a:prstGeom>
            </p:spPr>
            <p:txBody>
              <a:bodyPr vert="horz" wrap="square" lIns="91440" tIns="45720" rIns="91440" bIns="45720" anchor="t" anchorCtr="fals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村（社区）设立固定的财务公开栏，方便群众查看。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69" name="Bullet1" descr="edeb370a-0a20-4f88-ab4e-01700d85dce5"/>
              <p:cNvSpPr txBox="true"/>
              <p:nvPr/>
            </p:nvSpPr>
            <p:spPr>
              <a:xfrm>
                <a:off x="660400" y="2994499"/>
                <a:ext cx="2223477" cy="36373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false">
                <a:normAutofit lnSpcReduction="10000"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设立公开栏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154" name="组合 153" descr="75435d9d-2c5a-42ac-af10-26964ad5286b"/>
            <p:cNvGrpSpPr/>
            <p:nvPr/>
          </p:nvGrpSpPr>
          <p:grpSpPr>
            <a:xfrm>
              <a:off x="3393764" y="3319500"/>
              <a:ext cx="2223477" cy="1599128"/>
              <a:chOff x="3393764" y="3319500"/>
              <a:chExt cx="2223477" cy="1599128"/>
            </a:xfrm>
          </p:grpSpPr>
          <p:sp>
            <p:nvSpPr>
              <p:cNvPr id="64" name="Text2" descr="2a13e1be-c90f-4fc3-86da-3b498f01d4ec"/>
              <p:cNvSpPr txBox="true"/>
              <p:nvPr/>
            </p:nvSpPr>
            <p:spPr>
              <a:xfrm>
                <a:off x="3393764" y="4207699"/>
                <a:ext cx="2223477" cy="710929"/>
              </a:xfrm>
              <a:prstGeom prst="rect">
                <a:avLst/>
              </a:prstGeom>
            </p:spPr>
            <p:txBody>
              <a:bodyPr vert="horz" wrap="square" lIns="91440" tIns="45720" rIns="91440" bIns="45720" anchor="t" anchorCtr="fals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定期公开财务收支情况，确保信息公开及时。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65" name="Bullet2" descr="394ba575-e37b-4da6-89bf-546741c19341"/>
              <p:cNvSpPr txBox="true"/>
              <p:nvPr/>
            </p:nvSpPr>
            <p:spPr>
              <a:xfrm>
                <a:off x="3393764" y="3806029"/>
                <a:ext cx="2223477" cy="36373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false">
                <a:normAutofit lnSpcReduction="10000"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定期公开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66" name="Icon2" descr="52616226-7f63-44a0-87b7-3e592d4a3f21"/>
              <p:cNvSpPr/>
              <p:nvPr/>
            </p:nvSpPr>
            <p:spPr bwMode="auto">
              <a:xfrm>
                <a:off x="3496019" y="3319500"/>
                <a:ext cx="484798" cy="448594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/>
              <a:lstStyle/>
              <a:p>
                <a:pPr algn="l"/>
              </a:p>
            </p:txBody>
          </p:sp>
        </p:grpSp>
        <p:grpSp>
          <p:nvGrpSpPr>
            <p:cNvPr id="155" name="组合 154" descr="8f7ad16b-9fb8-41e4-a5db-77ddb65cb78e"/>
            <p:cNvGrpSpPr/>
            <p:nvPr/>
          </p:nvGrpSpPr>
          <p:grpSpPr>
            <a:xfrm>
              <a:off x="6045985" y="2507970"/>
              <a:ext cx="2223477" cy="1599128"/>
              <a:chOff x="6045985" y="2507970"/>
              <a:chExt cx="2223477" cy="1599128"/>
            </a:xfrm>
          </p:grpSpPr>
          <p:sp>
            <p:nvSpPr>
              <p:cNvPr id="61" name="Text3" descr="445cf812-513c-434b-be40-15db9dcd1366"/>
              <p:cNvSpPr txBox="true"/>
              <p:nvPr/>
            </p:nvSpPr>
            <p:spPr>
              <a:xfrm>
                <a:off x="6045985" y="3396169"/>
                <a:ext cx="2223477" cy="710929"/>
              </a:xfrm>
              <a:prstGeom prst="rect">
                <a:avLst/>
              </a:prstGeom>
            </p:spPr>
            <p:txBody>
              <a:bodyPr vert="horz" wrap="square" lIns="91440" tIns="45720" rIns="91440" bIns="45720" anchor="t" anchorCtr="false">
                <a:normAutofit lnSpcReduction="10000"/>
              </a:bodyPr>
              <a:lstStyle/>
              <a:p>
                <a:pPr algn="l">
                  <a:lnSpc>
                    <a:spcPct val="108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村（居）务监督委员会负责监督核实财务公开内容。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62" name="Bullet3" descr="5283ed13-5b42-485d-b8ac-b1cee4580661"/>
              <p:cNvSpPr txBox="true"/>
              <p:nvPr/>
            </p:nvSpPr>
            <p:spPr>
              <a:xfrm>
                <a:off x="6045985" y="2994499"/>
                <a:ext cx="2223477" cy="36373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false">
                <a:normAutofit lnSpcReduction="10000"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监督核实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63" name="Icon3" descr="8a06894c-7589-41c9-adef-1c68f64bfb70"/>
              <p:cNvSpPr/>
              <p:nvPr/>
            </p:nvSpPr>
            <p:spPr bwMode="auto">
              <a:xfrm>
                <a:off x="6165107" y="2507970"/>
                <a:ext cx="484798" cy="448594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/>
              <a:lstStyle/>
              <a:p>
                <a:pPr algn="l"/>
              </a:p>
            </p:txBody>
          </p:sp>
        </p:grpSp>
        <p:grpSp>
          <p:nvGrpSpPr>
            <p:cNvPr id="156" name="组合 155" descr="ce6d283f-7dc3-49ad-a51e-cedc18b1c6aa"/>
            <p:cNvGrpSpPr/>
            <p:nvPr/>
          </p:nvGrpSpPr>
          <p:grpSpPr>
            <a:xfrm>
              <a:off x="660400" y="4538721"/>
              <a:ext cx="2223477" cy="1527613"/>
              <a:chOff x="660400" y="4538721"/>
              <a:chExt cx="2223477" cy="1527613"/>
            </a:xfrm>
          </p:grpSpPr>
          <p:sp>
            <p:nvSpPr>
              <p:cNvPr id="58" name="Text4" descr="41a2746b-2a6b-4fd7-8712-7af8872de555"/>
              <p:cNvSpPr txBox="true"/>
              <p:nvPr/>
            </p:nvSpPr>
            <p:spPr>
              <a:xfrm>
                <a:off x="660400" y="5355405"/>
                <a:ext cx="2223477" cy="710929"/>
              </a:xfrm>
              <a:prstGeom prst="rect">
                <a:avLst/>
              </a:prstGeom>
            </p:spPr>
            <p:txBody>
              <a:bodyPr vert="horz" wrap="square" lIns="91440" tIns="45720" rIns="91440" bIns="45720" anchor="t" anchorCtr="fals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对财务公开内容进行拍照存档，留作备案。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59" name="Bullet4" descr="280c8b86-4365-4d0c-838b-19d8f2231c54"/>
              <p:cNvSpPr txBox="true"/>
              <p:nvPr/>
            </p:nvSpPr>
            <p:spPr>
              <a:xfrm>
                <a:off x="660400" y="4953735"/>
                <a:ext cx="2223477" cy="36373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false">
                <a:normAutofit lnSpcReduction="10000"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拍照存档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60" name="Icon4" descr="2f216b12-dd3d-4599-b451-8cc39397f6bc"/>
              <p:cNvSpPr/>
              <p:nvPr/>
            </p:nvSpPr>
            <p:spPr bwMode="auto">
              <a:xfrm>
                <a:off x="812422" y="4538721"/>
                <a:ext cx="484798" cy="448594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/>
              <a:lstStyle/>
              <a:p>
                <a:pPr algn="l"/>
              </a:p>
            </p:txBody>
          </p:sp>
        </p:grpSp>
        <p:grpSp>
          <p:nvGrpSpPr>
            <p:cNvPr id="157" name="组合 156" descr="81527729-cea7-491b-a372-a8d2c42945c7"/>
            <p:cNvGrpSpPr/>
            <p:nvPr/>
          </p:nvGrpSpPr>
          <p:grpSpPr>
            <a:xfrm>
              <a:off x="6045524" y="4538721"/>
              <a:ext cx="2223477" cy="1527613"/>
              <a:chOff x="6045524" y="4538721"/>
              <a:chExt cx="2223477" cy="1527613"/>
            </a:xfrm>
          </p:grpSpPr>
          <p:sp>
            <p:nvSpPr>
              <p:cNvPr id="55" name="Text5" descr="f595915e-8d7f-4143-aa80-5e58fbb0a4e7"/>
              <p:cNvSpPr txBox="true"/>
              <p:nvPr/>
            </p:nvSpPr>
            <p:spPr>
              <a:xfrm>
                <a:off x="6045524" y="5355405"/>
                <a:ext cx="2223477" cy="710929"/>
              </a:xfrm>
              <a:prstGeom prst="rect">
                <a:avLst/>
              </a:prstGeom>
            </p:spPr>
            <p:txBody>
              <a:bodyPr vert="horz" wrap="square" lIns="91440" tIns="45720" rIns="91440" bIns="45720" anchor="t" anchorCtr="false">
                <a:normAutofit lnSpcReduction="10000"/>
              </a:bodyPr>
              <a:lstStyle/>
              <a:p>
                <a:pPr algn="l">
                  <a:lnSpc>
                    <a:spcPct val="108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保障群众的知情权和监督权，让 “三资” 管理在阳光下运行。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56" name="Bullet5" descr="4bf34b8e-623a-4157-8998-61e8864503d7"/>
              <p:cNvSpPr txBox="true"/>
              <p:nvPr/>
            </p:nvSpPr>
            <p:spPr>
              <a:xfrm>
                <a:off x="6045524" y="4953735"/>
                <a:ext cx="2223477" cy="36373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false">
                <a:normAutofit lnSpcReduction="10000"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群众监督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57" name="Icon5" descr="daec5b6f-575f-4879-b8a3-95434a25a186"/>
              <p:cNvSpPr/>
              <p:nvPr/>
            </p:nvSpPr>
            <p:spPr bwMode="auto">
              <a:xfrm>
                <a:off x="6162645" y="4538721"/>
                <a:ext cx="484798" cy="448594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/>
              <a:lstStyle/>
              <a:p>
                <a:pPr algn="l"/>
              </a:p>
            </p:txBody>
          </p:sp>
        </p:grp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197b7054-a3ac-4163-9fd0-139cf275b3e5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合同档案管理</a:t>
            </a:r>
            <a:endParaRPr lang="en-US" dirty="0"/>
          </a:p>
        </p:txBody>
      </p:sp>
      <p:sp>
        <p:nvSpPr>
          <p:cNvPr id="25" name="文本占位符 24" descr="895a480c-04ef-4d8a-829c-b9ec2e6bcc05"/>
          <p:cNvSpPr>
            <a:spLocks noGrp="true"/>
          </p:cNvSpPr>
          <p:nvPr>
            <p:ph type="body" sz="quarter" idx="1" hasCustomPrompt="true"/>
          </p:nvPr>
        </p:nvSpPr>
        <p:spPr/>
        <p:txBody>
          <a:bodyPr/>
          <a:lstStyle/>
          <a:p>
            <a:r>
              <a:rPr lang="zh-CN" altLang="en-US" dirty="0"/>
              <a:t>规范合同和档案的管理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档案室与制度</a:t>
            </a:r>
            <a:endParaRPr lang="en-US" dirty="0"/>
          </a:p>
        </p:txBody>
      </p:sp>
      <p:grpSp>
        <p:nvGrpSpPr>
          <p:cNvPr id="53" name="4953c5d0-b901-4848-8075-dd932da2bad7.source.5.zh-Hans.pptx" descr="ebcec530-d92c-4a7a-9fd9-a090d202294f"/>
          <p:cNvGrpSpPr/>
          <p:nvPr/>
        </p:nvGrpSpPr>
        <p:grpSpPr>
          <a:xfrm>
            <a:off x="660400" y="1257300"/>
            <a:ext cx="10858500" cy="4512991"/>
            <a:chOff x="660400" y="1257300"/>
            <a:chExt cx="10858500" cy="4512991"/>
          </a:xfrm>
        </p:grpSpPr>
        <p:grpSp>
          <p:nvGrpSpPr>
            <p:cNvPr id="42" name="组合 41" descr="d229863c-89ca-4468-acf2-4bae87935837"/>
            <p:cNvGrpSpPr/>
            <p:nvPr/>
          </p:nvGrpSpPr>
          <p:grpSpPr>
            <a:xfrm>
              <a:off x="667675" y="2755224"/>
              <a:ext cx="1900221" cy="3015067"/>
              <a:chOff x="667675" y="2755224"/>
              <a:chExt cx="1900221" cy="3015067"/>
            </a:xfrm>
          </p:grpSpPr>
          <p:sp>
            <p:nvSpPr>
              <p:cNvPr id="34" name="Number1" descr="dd777c51-cb60-431c-ae38-d7091acdfaa8"/>
              <p:cNvSpPr txBox="true"/>
              <p:nvPr/>
            </p:nvSpPr>
            <p:spPr>
              <a:xfrm>
                <a:off x="1205495" y="2755224"/>
                <a:ext cx="809305" cy="80930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2700">
                <a:noFill/>
              </a:ln>
            </p:spPr>
            <p:txBody>
              <a:bodyPr wrap="none" lIns="91440" tIns="45720" rIns="91440" bIns="45720" rtlCol="0" anchor="ctr" anchorCtr="false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3200" b="1" i="0" u="none">
                    <a:solidFill>
                      <a:srgbClr val="FFFFFF"/>
                    </a:solidFill>
                    <a:latin typeface="Aptos"/>
                  </a:rPr>
                  <a:t>01</a:t>
                </a:r>
                <a:endParaRPr lang="en-US" sz="3200" b="1" i="0" u="none">
                  <a:solidFill>
                    <a:srgbClr val="FFFFFF"/>
                  </a:solidFill>
                  <a:latin typeface="Aptos"/>
                </a:endParaRPr>
              </a:p>
            </p:txBody>
          </p:sp>
          <p:sp>
            <p:nvSpPr>
              <p:cNvPr id="35" name="Bullet1" descr="18e8fafd-6e83-401d-b87d-25ec7914fb74"/>
              <p:cNvSpPr/>
              <p:nvPr/>
            </p:nvSpPr>
            <p:spPr>
              <a:xfrm>
                <a:off x="667675" y="3744721"/>
                <a:ext cx="1900221" cy="52981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b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设立档案室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6" name="Text1" descr="b0de9d76-bb30-430e-b020-0999106bfb5a"/>
              <p:cNvSpPr/>
              <p:nvPr/>
            </p:nvSpPr>
            <p:spPr>
              <a:xfrm>
                <a:off x="667675" y="4274531"/>
                <a:ext cx="1900221" cy="14957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t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代理服务中心设立专门的档案室，用于存放合同和档案。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43" name="组合 42" descr="de9ca54a-765d-4c8b-acb0-213c85d82e7b"/>
            <p:cNvGrpSpPr/>
            <p:nvPr/>
          </p:nvGrpSpPr>
          <p:grpSpPr>
            <a:xfrm>
              <a:off x="2905426" y="2755223"/>
              <a:ext cx="1900221" cy="3015068"/>
              <a:chOff x="2905426" y="2755223"/>
              <a:chExt cx="1900221" cy="3015068"/>
            </a:xfrm>
          </p:grpSpPr>
          <p:sp>
            <p:nvSpPr>
              <p:cNvPr id="31" name="Number2" descr="9b642021-4afc-471d-89f5-8037a4a35e88"/>
              <p:cNvSpPr txBox="true"/>
              <p:nvPr/>
            </p:nvSpPr>
            <p:spPr>
              <a:xfrm>
                <a:off x="3443246" y="2755223"/>
                <a:ext cx="809305" cy="809305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alpha val="15000"/>
                </a:schemeClr>
              </a:solidFill>
              <a:ln w="12700">
                <a:noFill/>
              </a:ln>
            </p:spPr>
            <p:txBody>
              <a:bodyPr wrap="none" lIns="91440" tIns="45720" rIns="91440" bIns="45720" rtlCol="0" anchor="ctr" anchorCtr="false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3200" b="1" i="0" u="none">
                    <a:solidFill>
                      <a:srgbClr val="000000"/>
                    </a:solidFill>
                    <a:latin typeface="Aptos"/>
                  </a:rPr>
                  <a:t>02</a:t>
                </a:r>
                <a:endParaRPr lang="en-US" sz="3200" b="1" i="0" u="none">
                  <a:solidFill>
                    <a:srgbClr val="000000"/>
                  </a:solidFill>
                  <a:latin typeface="Aptos"/>
                </a:endParaRPr>
              </a:p>
            </p:txBody>
          </p:sp>
          <p:sp>
            <p:nvSpPr>
              <p:cNvPr id="32" name="Bullet2" descr="da7bfd06-20f3-4a3c-9346-0dc39ec3ecd4"/>
              <p:cNvSpPr/>
              <p:nvPr/>
            </p:nvSpPr>
            <p:spPr>
              <a:xfrm>
                <a:off x="2905426" y="3744721"/>
                <a:ext cx="1900221" cy="52981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b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配备设施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3" name="Text2" descr="f94d03e2-ec2b-485e-8427-c5a2fc80dc78"/>
              <p:cNvSpPr/>
              <p:nvPr/>
            </p:nvSpPr>
            <p:spPr>
              <a:xfrm>
                <a:off x="2905426" y="4274531"/>
                <a:ext cx="1900221" cy="14957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t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配备档案柜等必要设施，保障档案管理条件。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44" name="组合 43" descr="1538a196-8030-4de5-adb4-ceaacb613f17"/>
            <p:cNvGrpSpPr/>
            <p:nvPr/>
          </p:nvGrpSpPr>
          <p:grpSpPr>
            <a:xfrm>
              <a:off x="5143177" y="2755223"/>
              <a:ext cx="1900221" cy="3015068"/>
              <a:chOff x="5143177" y="2755223"/>
              <a:chExt cx="1900221" cy="3015068"/>
            </a:xfrm>
          </p:grpSpPr>
          <p:sp>
            <p:nvSpPr>
              <p:cNvPr id="28" name="Number3" descr="b48c7b08-725c-46e0-a083-07c1427a16ce"/>
              <p:cNvSpPr txBox="true"/>
              <p:nvPr/>
            </p:nvSpPr>
            <p:spPr>
              <a:xfrm>
                <a:off x="5680997" y="2755223"/>
                <a:ext cx="809305" cy="80930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2700">
                <a:noFill/>
              </a:ln>
            </p:spPr>
            <p:txBody>
              <a:bodyPr wrap="none" lIns="91440" tIns="45720" rIns="91440" bIns="45720" rtlCol="0" anchor="ctr" anchorCtr="false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3200" b="1" i="0" u="none">
                    <a:solidFill>
                      <a:srgbClr val="FFFFFF"/>
                    </a:solidFill>
                    <a:latin typeface="Aptos"/>
                  </a:rPr>
                  <a:t>03</a:t>
                </a:r>
                <a:endParaRPr lang="en-US" sz="3200" b="1" i="0" u="none">
                  <a:solidFill>
                    <a:srgbClr val="FFFFFF"/>
                  </a:solidFill>
                  <a:latin typeface="Aptos"/>
                </a:endParaRPr>
              </a:p>
            </p:txBody>
          </p:sp>
          <p:sp>
            <p:nvSpPr>
              <p:cNvPr id="29" name="Bullet3" descr="bb31162a-e7e8-429d-b62b-eba923c15f47"/>
              <p:cNvSpPr/>
              <p:nvPr/>
            </p:nvSpPr>
            <p:spPr>
              <a:xfrm>
                <a:off x="5143177" y="3744721"/>
                <a:ext cx="1900221" cy="52981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b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健全制度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0" name="Text3" descr="1dca2127-94b4-43c1-9fcc-b8a74b5205bf"/>
              <p:cNvSpPr/>
              <p:nvPr/>
            </p:nvSpPr>
            <p:spPr>
              <a:xfrm>
                <a:off x="5143177" y="4274531"/>
                <a:ext cx="1900221" cy="14957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t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健全档案借阅审批和安全保管制度，确保档案安全。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48" name="组合 47" descr="27f8bdfd-9467-44e0-9537-49979570530b"/>
            <p:cNvGrpSpPr/>
            <p:nvPr/>
          </p:nvGrpSpPr>
          <p:grpSpPr>
            <a:xfrm>
              <a:off x="7380928" y="2755223"/>
              <a:ext cx="1900221" cy="3015068"/>
              <a:chOff x="7380928" y="2755223"/>
              <a:chExt cx="1900221" cy="3015068"/>
            </a:xfrm>
          </p:grpSpPr>
          <p:sp>
            <p:nvSpPr>
              <p:cNvPr id="20" name="Number4" descr="5c55ae98-bd80-48ba-b24d-286cd32e4b4c"/>
              <p:cNvSpPr txBox="true"/>
              <p:nvPr/>
            </p:nvSpPr>
            <p:spPr>
              <a:xfrm>
                <a:off x="7918748" y="2755223"/>
                <a:ext cx="809305" cy="809305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txBody>
              <a:bodyPr wrap="none" lIns="91440" tIns="45720" rIns="91440" bIns="45720" rtlCol="0" anchor="ctr" anchorCtr="false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3200" b="1" i="0" u="none">
                    <a:solidFill>
                      <a:srgbClr val="000000"/>
                    </a:solidFill>
                    <a:latin typeface="Aptos"/>
                  </a:rPr>
                  <a:t>04</a:t>
                </a:r>
                <a:endParaRPr lang="en-US" sz="3200" b="1" i="0" u="none">
                  <a:solidFill>
                    <a:srgbClr val="000000"/>
                  </a:solidFill>
                  <a:latin typeface="Aptos"/>
                </a:endParaRPr>
              </a:p>
            </p:txBody>
          </p:sp>
          <p:sp>
            <p:nvSpPr>
              <p:cNvPr id="24" name="Bullet4" descr="e5b2ecb2-b8f3-4507-bb4c-bb38cf7183f8"/>
              <p:cNvSpPr/>
              <p:nvPr/>
            </p:nvSpPr>
            <p:spPr>
              <a:xfrm>
                <a:off x="7380928" y="3744721"/>
                <a:ext cx="1900221" cy="52981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b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确保安全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27" name="Text4" descr="5d5310e9-9619-4be5-9877-4b226fab581e"/>
              <p:cNvSpPr/>
              <p:nvPr/>
            </p:nvSpPr>
            <p:spPr>
              <a:xfrm>
                <a:off x="7380928" y="4274531"/>
                <a:ext cx="1900221" cy="14957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t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采取措施确保档案的完整性和安全性。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41" name="组合 40" descr="f0075517-f2d6-4d70-9cab-a6eb22e239cb"/>
            <p:cNvGrpSpPr/>
            <p:nvPr/>
          </p:nvGrpSpPr>
          <p:grpSpPr>
            <a:xfrm>
              <a:off x="9618679" y="2758641"/>
              <a:ext cx="1900221" cy="3011650"/>
              <a:chOff x="9618679" y="2758641"/>
              <a:chExt cx="1900221" cy="3011650"/>
            </a:xfrm>
          </p:grpSpPr>
          <p:sp>
            <p:nvSpPr>
              <p:cNvPr id="22" name="Number5" descr="584ec25e-19c7-4026-92bf-1fabbcb41008"/>
              <p:cNvSpPr txBox="true"/>
              <p:nvPr/>
            </p:nvSpPr>
            <p:spPr>
              <a:xfrm>
                <a:off x="10156499" y="2758641"/>
                <a:ext cx="809305" cy="80930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wrap="none" lIns="91440" tIns="45720" rIns="91440" bIns="45720" rtlCol="0" anchor="ctr" anchorCtr="false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3200" b="1" i="0" u="none">
                    <a:solidFill>
                      <a:srgbClr val="FFFFFF"/>
                    </a:solidFill>
                    <a:latin typeface="Aptos"/>
                  </a:rPr>
                  <a:t>05</a:t>
                </a:r>
                <a:endParaRPr lang="en-US" sz="3200" b="1" i="0" u="none">
                  <a:solidFill>
                    <a:srgbClr val="FFFFFF"/>
                  </a:solidFill>
                  <a:latin typeface="Aptos"/>
                </a:endParaRPr>
              </a:p>
            </p:txBody>
          </p:sp>
          <p:sp>
            <p:nvSpPr>
              <p:cNvPr id="38" name="Bullet5" descr="4639724a-809f-4b49-8421-8c3a2071becd"/>
              <p:cNvSpPr/>
              <p:nvPr/>
            </p:nvSpPr>
            <p:spPr>
              <a:xfrm>
                <a:off x="9618679" y="3744721"/>
                <a:ext cx="1900221" cy="52981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b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有效使用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40" name="Text5" descr="5fb368a6-b5c9-445d-a25d-3ece1e125c07"/>
              <p:cNvSpPr/>
              <p:nvPr/>
            </p:nvSpPr>
            <p:spPr>
              <a:xfrm>
                <a:off x="9618679" y="4274531"/>
                <a:ext cx="1900221" cy="14957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t" anchorCtr="tru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方便档案的查阅和使用，为 “三资” 管理提供依据。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sp>
          <p:nvSpPr>
            <p:cNvPr id="16" name="Title" descr="9454d8f9-b3eb-4a43-98ec-6702e83b81c3"/>
            <p:cNvSpPr txBox="true"/>
            <p:nvPr/>
          </p:nvSpPr>
          <p:spPr>
            <a:xfrm>
              <a:off x="660400" y="1257300"/>
              <a:ext cx="10858500" cy="698500"/>
            </a:xfrm>
            <a:prstGeom prst="rect">
              <a:avLst/>
            </a:prstGeom>
            <a:noFill/>
          </p:spPr>
          <p:txBody>
            <a:bodyPr vert="horz" wrap="square" rtlCol="0" anchor="t" anchorCtr="true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说明档案室建设和制度建设要求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合同管理</a:t>
            </a:r>
            <a:endParaRPr lang="en-US" dirty="0"/>
          </a:p>
        </p:txBody>
      </p:sp>
      <p:grpSp>
        <p:nvGrpSpPr>
          <p:cNvPr id="39" name="182ef81d-c03a-42e7-813c-7f734e76f551.source.5.zh-Hans.pptx" descr="94f41e52-aebb-47ab-ba13-03c3bb7085c2"/>
          <p:cNvGrpSpPr/>
          <p:nvPr/>
        </p:nvGrpSpPr>
        <p:grpSpPr>
          <a:xfrm>
            <a:off x="673100" y="1130301"/>
            <a:ext cx="10845800" cy="4999037"/>
            <a:chOff x="673100" y="1130301"/>
            <a:chExt cx="10845800" cy="4999037"/>
          </a:xfrm>
        </p:grpSpPr>
        <p:cxnSp>
          <p:nvCxnSpPr>
            <p:cNvPr id="9" name="直接箭头连接符 8" descr="1355edc5-1420-4367-afcc-ce1ca4defac6"/>
            <p:cNvCxnSpPr/>
            <p:nvPr/>
          </p:nvCxnSpPr>
          <p:spPr>
            <a:xfrm>
              <a:off x="2553795" y="3384264"/>
              <a:ext cx="457611" cy="0"/>
            </a:xfrm>
            <a:prstGeom prst="straightConnector1">
              <a:avLst/>
            </a:prstGeom>
            <a:ln w="19050" cap="rnd">
              <a:round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组合 28" descr="997f77ed-55a8-4f38-881e-2d071d8d1e36"/>
            <p:cNvGrpSpPr/>
            <p:nvPr/>
          </p:nvGrpSpPr>
          <p:grpSpPr>
            <a:xfrm>
              <a:off x="832430" y="2925631"/>
              <a:ext cx="1691408" cy="3203707"/>
              <a:chOff x="832430" y="2925631"/>
              <a:chExt cx="1691408" cy="3203707"/>
            </a:xfrm>
          </p:grpSpPr>
          <p:sp>
            <p:nvSpPr>
              <p:cNvPr id="5" name="IconBackground1" descr="3ce91c53-ced1-4fcb-8255-e074cf0df780"/>
              <p:cNvSpPr/>
              <p:nvPr/>
            </p:nvSpPr>
            <p:spPr>
              <a:xfrm>
                <a:off x="1219501" y="2925631"/>
                <a:ext cx="917266" cy="917266"/>
              </a:xfrm>
              <a:prstGeom prst="ellipse">
                <a:avLst/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6" name="Icon1" descr="e53b040c-3962-492e-97c8-ec2ce963e5e0"/>
              <p:cNvSpPr/>
              <p:nvPr/>
            </p:nvSpPr>
            <p:spPr>
              <a:xfrm>
                <a:off x="1498894" y="3232561"/>
                <a:ext cx="358479" cy="303406"/>
              </a:xfrm>
              <a:custGeom>
                <a:avLst/>
                <a:gdLst>
                  <a:gd name="connsiteX0" fmla="*/ 417744 w 527810"/>
                  <a:gd name="connsiteY0" fmla="*/ 621 h 446722"/>
                  <a:gd name="connsiteX1" fmla="*/ 493944 w 527810"/>
                  <a:gd name="connsiteY1" fmla="*/ 74916 h 446722"/>
                  <a:gd name="connsiteX2" fmla="*/ 493944 w 527810"/>
                  <a:gd name="connsiteY2" fmla="*/ 76821 h 446722"/>
                  <a:gd name="connsiteX3" fmla="*/ 493944 w 527810"/>
                  <a:gd name="connsiteY3" fmla="*/ 135876 h 446722"/>
                  <a:gd name="connsiteX4" fmla="*/ 529187 w 527810"/>
                  <a:gd name="connsiteY4" fmla="*/ 182548 h 446722"/>
                  <a:gd name="connsiteX5" fmla="*/ 529187 w 527810"/>
                  <a:gd name="connsiteY5" fmla="*/ 186359 h 446722"/>
                  <a:gd name="connsiteX6" fmla="*/ 529187 w 527810"/>
                  <a:gd name="connsiteY6" fmla="*/ 186359 h 446722"/>
                  <a:gd name="connsiteX7" fmla="*/ 515851 w 527810"/>
                  <a:gd name="connsiteY7" fmla="*/ 364476 h 446722"/>
                  <a:gd name="connsiteX8" fmla="*/ 477751 w 527810"/>
                  <a:gd name="connsiteY8" fmla="*/ 399719 h 446722"/>
                  <a:gd name="connsiteX9" fmla="*/ 477751 w 527810"/>
                  <a:gd name="connsiteY9" fmla="*/ 399719 h 446722"/>
                  <a:gd name="connsiteX10" fmla="*/ 455844 w 527810"/>
                  <a:gd name="connsiteY10" fmla="*/ 399719 h 446722"/>
                  <a:gd name="connsiteX11" fmla="*/ 455844 w 527810"/>
                  <a:gd name="connsiteY11" fmla="*/ 447344 h 446722"/>
                  <a:gd name="connsiteX12" fmla="*/ 436794 w 527810"/>
                  <a:gd name="connsiteY12" fmla="*/ 447344 h 446722"/>
                  <a:gd name="connsiteX13" fmla="*/ 436794 w 527810"/>
                  <a:gd name="connsiteY13" fmla="*/ 399719 h 446722"/>
                  <a:gd name="connsiteX14" fmla="*/ 93894 w 527810"/>
                  <a:gd name="connsiteY14" fmla="*/ 399719 h 446722"/>
                  <a:gd name="connsiteX15" fmla="*/ 93894 w 527810"/>
                  <a:gd name="connsiteY15" fmla="*/ 447344 h 446722"/>
                  <a:gd name="connsiteX16" fmla="*/ 74844 w 527810"/>
                  <a:gd name="connsiteY16" fmla="*/ 447344 h 446722"/>
                  <a:gd name="connsiteX17" fmla="*/ 74844 w 527810"/>
                  <a:gd name="connsiteY17" fmla="*/ 399719 h 446722"/>
                  <a:gd name="connsiteX18" fmla="*/ 53889 w 527810"/>
                  <a:gd name="connsiteY18" fmla="*/ 399719 h 446722"/>
                  <a:gd name="connsiteX19" fmla="*/ 15789 w 527810"/>
                  <a:gd name="connsiteY19" fmla="*/ 366381 h 446722"/>
                  <a:gd name="connsiteX20" fmla="*/ 15789 w 527810"/>
                  <a:gd name="connsiteY20" fmla="*/ 364476 h 446722"/>
                  <a:gd name="connsiteX21" fmla="*/ 1501 w 527810"/>
                  <a:gd name="connsiteY21" fmla="*/ 187311 h 446722"/>
                  <a:gd name="connsiteX22" fmla="*/ 47222 w 527810"/>
                  <a:gd name="connsiteY22" fmla="*/ 134923 h 446722"/>
                  <a:gd name="connsiteX23" fmla="*/ 46269 w 527810"/>
                  <a:gd name="connsiteY23" fmla="*/ 133971 h 446722"/>
                  <a:gd name="connsiteX24" fmla="*/ 46269 w 527810"/>
                  <a:gd name="connsiteY24" fmla="*/ 76821 h 446722"/>
                  <a:gd name="connsiteX25" fmla="*/ 120564 w 527810"/>
                  <a:gd name="connsiteY25" fmla="*/ 621 h 446722"/>
                  <a:gd name="connsiteX26" fmla="*/ 122469 w 527810"/>
                  <a:gd name="connsiteY26" fmla="*/ 621 h 446722"/>
                  <a:gd name="connsiteX27" fmla="*/ 417744 w 527810"/>
                  <a:gd name="connsiteY27" fmla="*/ 621 h 446722"/>
                  <a:gd name="connsiteX28" fmla="*/ 479657 w 527810"/>
                  <a:gd name="connsiteY28" fmla="*/ 153021 h 446722"/>
                  <a:gd name="connsiteX29" fmla="*/ 438699 w 527810"/>
                  <a:gd name="connsiteY29" fmla="*/ 187311 h 446722"/>
                  <a:gd name="connsiteX30" fmla="*/ 438699 w 527810"/>
                  <a:gd name="connsiteY30" fmla="*/ 187311 h 446722"/>
                  <a:gd name="connsiteX31" fmla="*/ 415839 w 527810"/>
                  <a:gd name="connsiteY31" fmla="*/ 305421 h 446722"/>
                  <a:gd name="connsiteX32" fmla="*/ 114849 w 527810"/>
                  <a:gd name="connsiteY32" fmla="*/ 305421 h 446722"/>
                  <a:gd name="connsiteX33" fmla="*/ 92941 w 527810"/>
                  <a:gd name="connsiteY33" fmla="*/ 187311 h 446722"/>
                  <a:gd name="connsiteX34" fmla="*/ 51984 w 527810"/>
                  <a:gd name="connsiteY34" fmla="*/ 153021 h 446722"/>
                  <a:gd name="connsiteX35" fmla="*/ 50079 w 527810"/>
                  <a:gd name="connsiteY35" fmla="*/ 153021 h 446722"/>
                  <a:gd name="connsiteX36" fmla="*/ 22457 w 527810"/>
                  <a:gd name="connsiteY36" fmla="*/ 185406 h 446722"/>
                  <a:gd name="connsiteX37" fmla="*/ 22457 w 527810"/>
                  <a:gd name="connsiteY37" fmla="*/ 185406 h 446722"/>
                  <a:gd name="connsiteX38" fmla="*/ 35791 w 527810"/>
                  <a:gd name="connsiteY38" fmla="*/ 363523 h 446722"/>
                  <a:gd name="connsiteX39" fmla="*/ 54841 w 527810"/>
                  <a:gd name="connsiteY39" fmla="*/ 380669 h 446722"/>
                  <a:gd name="connsiteX40" fmla="*/ 54841 w 527810"/>
                  <a:gd name="connsiteY40" fmla="*/ 380669 h 446722"/>
                  <a:gd name="connsiteX41" fmla="*/ 477751 w 527810"/>
                  <a:gd name="connsiteY41" fmla="*/ 380669 h 446722"/>
                  <a:gd name="connsiteX42" fmla="*/ 496801 w 527810"/>
                  <a:gd name="connsiteY42" fmla="*/ 363523 h 446722"/>
                  <a:gd name="connsiteX43" fmla="*/ 496801 w 527810"/>
                  <a:gd name="connsiteY43" fmla="*/ 363523 h 446722"/>
                  <a:gd name="connsiteX44" fmla="*/ 510137 w 527810"/>
                  <a:gd name="connsiteY44" fmla="*/ 185406 h 446722"/>
                  <a:gd name="connsiteX45" fmla="*/ 510137 w 527810"/>
                  <a:gd name="connsiteY45" fmla="*/ 183501 h 446722"/>
                  <a:gd name="connsiteX46" fmla="*/ 479657 w 527810"/>
                  <a:gd name="connsiteY46" fmla="*/ 153021 h 446722"/>
                  <a:gd name="connsiteX47" fmla="*/ 417744 w 527810"/>
                  <a:gd name="connsiteY47" fmla="*/ 19671 h 446722"/>
                  <a:gd name="connsiteX48" fmla="*/ 122469 w 527810"/>
                  <a:gd name="connsiteY48" fmla="*/ 19671 h 446722"/>
                  <a:gd name="connsiteX49" fmla="*/ 65319 w 527810"/>
                  <a:gd name="connsiteY49" fmla="*/ 74916 h 446722"/>
                  <a:gd name="connsiteX50" fmla="*/ 65319 w 527810"/>
                  <a:gd name="connsiteY50" fmla="*/ 76821 h 446722"/>
                  <a:gd name="connsiteX51" fmla="*/ 65319 w 527810"/>
                  <a:gd name="connsiteY51" fmla="*/ 135876 h 446722"/>
                  <a:gd name="connsiteX52" fmla="*/ 111039 w 527810"/>
                  <a:gd name="connsiteY52" fmla="*/ 184453 h 446722"/>
                  <a:gd name="connsiteX53" fmla="*/ 111039 w 527810"/>
                  <a:gd name="connsiteY53" fmla="*/ 184453 h 446722"/>
                  <a:gd name="connsiteX54" fmla="*/ 130089 w 527810"/>
                  <a:gd name="connsiteY54" fmla="*/ 287323 h 446722"/>
                  <a:gd name="connsiteX55" fmla="*/ 399647 w 527810"/>
                  <a:gd name="connsiteY55" fmla="*/ 287323 h 446722"/>
                  <a:gd name="connsiteX56" fmla="*/ 418697 w 527810"/>
                  <a:gd name="connsiteY56" fmla="*/ 184453 h 446722"/>
                  <a:gd name="connsiteX57" fmla="*/ 473941 w 527810"/>
                  <a:gd name="connsiteY57" fmla="*/ 134923 h 446722"/>
                  <a:gd name="connsiteX58" fmla="*/ 473941 w 527810"/>
                  <a:gd name="connsiteY58" fmla="*/ 77773 h 446722"/>
                  <a:gd name="connsiteX59" fmla="*/ 418697 w 527810"/>
                  <a:gd name="connsiteY59" fmla="*/ 20623 h 446722"/>
                  <a:gd name="connsiteX60" fmla="*/ 417744 w 527810"/>
                  <a:gd name="connsiteY60" fmla="*/ 19671 h 44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27810" h="446722">
                    <a:moveTo>
                      <a:pt x="417744" y="621"/>
                    </a:moveTo>
                    <a:cubicBezTo>
                      <a:pt x="458701" y="621"/>
                      <a:pt x="492991" y="33006"/>
                      <a:pt x="493944" y="74916"/>
                    </a:cubicBezTo>
                    <a:lnTo>
                      <a:pt x="493944" y="76821"/>
                    </a:lnTo>
                    <a:lnTo>
                      <a:pt x="493944" y="135876"/>
                    </a:lnTo>
                    <a:cubicBezTo>
                      <a:pt x="513947" y="141591"/>
                      <a:pt x="529187" y="160641"/>
                      <a:pt x="529187" y="182548"/>
                    </a:cubicBezTo>
                    <a:cubicBezTo>
                      <a:pt x="529187" y="183501"/>
                      <a:pt x="529187" y="185406"/>
                      <a:pt x="529187" y="186359"/>
                    </a:cubicBezTo>
                    <a:lnTo>
                      <a:pt x="529187" y="186359"/>
                    </a:lnTo>
                    <a:lnTo>
                      <a:pt x="515851" y="364476"/>
                    </a:lnTo>
                    <a:cubicBezTo>
                      <a:pt x="513947" y="384478"/>
                      <a:pt x="497754" y="399719"/>
                      <a:pt x="477751" y="399719"/>
                    </a:cubicBezTo>
                    <a:lnTo>
                      <a:pt x="477751" y="399719"/>
                    </a:lnTo>
                    <a:lnTo>
                      <a:pt x="455844" y="399719"/>
                    </a:lnTo>
                    <a:lnTo>
                      <a:pt x="455844" y="447344"/>
                    </a:lnTo>
                    <a:lnTo>
                      <a:pt x="436794" y="447344"/>
                    </a:lnTo>
                    <a:lnTo>
                      <a:pt x="436794" y="399719"/>
                    </a:lnTo>
                    <a:lnTo>
                      <a:pt x="93894" y="399719"/>
                    </a:lnTo>
                    <a:lnTo>
                      <a:pt x="93894" y="447344"/>
                    </a:lnTo>
                    <a:lnTo>
                      <a:pt x="74844" y="447344"/>
                    </a:lnTo>
                    <a:lnTo>
                      <a:pt x="74844" y="399719"/>
                    </a:lnTo>
                    <a:lnTo>
                      <a:pt x="53889" y="399719"/>
                    </a:lnTo>
                    <a:cubicBezTo>
                      <a:pt x="34839" y="399719"/>
                      <a:pt x="18647" y="385431"/>
                      <a:pt x="15789" y="366381"/>
                    </a:cubicBezTo>
                    <a:lnTo>
                      <a:pt x="15789" y="364476"/>
                    </a:lnTo>
                    <a:lnTo>
                      <a:pt x="1501" y="187311"/>
                    </a:lnTo>
                    <a:cubicBezTo>
                      <a:pt x="-403" y="160641"/>
                      <a:pt x="19599" y="136828"/>
                      <a:pt x="47222" y="134923"/>
                    </a:cubicBezTo>
                    <a:lnTo>
                      <a:pt x="46269" y="133971"/>
                    </a:lnTo>
                    <a:lnTo>
                      <a:pt x="46269" y="76821"/>
                    </a:lnTo>
                    <a:cubicBezTo>
                      <a:pt x="46269" y="35864"/>
                      <a:pt x="78654" y="1573"/>
                      <a:pt x="120564" y="621"/>
                    </a:cubicBezTo>
                    <a:lnTo>
                      <a:pt x="122469" y="621"/>
                    </a:lnTo>
                    <a:lnTo>
                      <a:pt x="417744" y="621"/>
                    </a:lnTo>
                    <a:close/>
                    <a:moveTo>
                      <a:pt x="479657" y="153021"/>
                    </a:moveTo>
                    <a:cubicBezTo>
                      <a:pt x="459654" y="153021"/>
                      <a:pt x="441557" y="167309"/>
                      <a:pt x="438699" y="187311"/>
                    </a:cubicBezTo>
                    <a:lnTo>
                      <a:pt x="438699" y="187311"/>
                    </a:lnTo>
                    <a:lnTo>
                      <a:pt x="415839" y="305421"/>
                    </a:lnTo>
                    <a:lnTo>
                      <a:pt x="114849" y="305421"/>
                    </a:lnTo>
                    <a:lnTo>
                      <a:pt x="92941" y="187311"/>
                    </a:lnTo>
                    <a:cubicBezTo>
                      <a:pt x="89132" y="167309"/>
                      <a:pt x="71987" y="153021"/>
                      <a:pt x="51984" y="153021"/>
                    </a:cubicBezTo>
                    <a:cubicBezTo>
                      <a:pt x="51032" y="153021"/>
                      <a:pt x="50079" y="153021"/>
                      <a:pt x="50079" y="153021"/>
                    </a:cubicBezTo>
                    <a:cubicBezTo>
                      <a:pt x="33887" y="153973"/>
                      <a:pt x="21504" y="169214"/>
                      <a:pt x="22457" y="185406"/>
                    </a:cubicBezTo>
                    <a:lnTo>
                      <a:pt x="22457" y="185406"/>
                    </a:lnTo>
                    <a:lnTo>
                      <a:pt x="35791" y="363523"/>
                    </a:lnTo>
                    <a:cubicBezTo>
                      <a:pt x="36744" y="373048"/>
                      <a:pt x="44364" y="380669"/>
                      <a:pt x="54841" y="380669"/>
                    </a:cubicBezTo>
                    <a:lnTo>
                      <a:pt x="54841" y="380669"/>
                    </a:lnTo>
                    <a:lnTo>
                      <a:pt x="477751" y="380669"/>
                    </a:lnTo>
                    <a:cubicBezTo>
                      <a:pt x="487276" y="380669"/>
                      <a:pt x="495849" y="373048"/>
                      <a:pt x="496801" y="363523"/>
                    </a:cubicBezTo>
                    <a:lnTo>
                      <a:pt x="496801" y="363523"/>
                    </a:lnTo>
                    <a:lnTo>
                      <a:pt x="510137" y="185406"/>
                    </a:lnTo>
                    <a:cubicBezTo>
                      <a:pt x="510137" y="184453"/>
                      <a:pt x="510137" y="183501"/>
                      <a:pt x="510137" y="183501"/>
                    </a:cubicBezTo>
                    <a:cubicBezTo>
                      <a:pt x="510137" y="166356"/>
                      <a:pt x="495849" y="153021"/>
                      <a:pt x="479657" y="153021"/>
                    </a:cubicBezTo>
                    <a:close/>
                    <a:moveTo>
                      <a:pt x="417744" y="19671"/>
                    </a:moveTo>
                    <a:lnTo>
                      <a:pt x="122469" y="19671"/>
                    </a:lnTo>
                    <a:cubicBezTo>
                      <a:pt x="91989" y="19671"/>
                      <a:pt x="66272" y="44436"/>
                      <a:pt x="65319" y="74916"/>
                    </a:cubicBezTo>
                    <a:lnTo>
                      <a:pt x="65319" y="76821"/>
                    </a:lnTo>
                    <a:lnTo>
                      <a:pt x="65319" y="135876"/>
                    </a:lnTo>
                    <a:cubicBezTo>
                      <a:pt x="88179" y="141591"/>
                      <a:pt x="106276" y="159689"/>
                      <a:pt x="111039" y="184453"/>
                    </a:cubicBezTo>
                    <a:lnTo>
                      <a:pt x="111039" y="184453"/>
                    </a:lnTo>
                    <a:lnTo>
                      <a:pt x="130089" y="287323"/>
                    </a:lnTo>
                    <a:lnTo>
                      <a:pt x="399647" y="287323"/>
                    </a:lnTo>
                    <a:lnTo>
                      <a:pt x="418697" y="184453"/>
                    </a:lnTo>
                    <a:cubicBezTo>
                      <a:pt x="423459" y="156831"/>
                      <a:pt x="446319" y="136828"/>
                      <a:pt x="473941" y="134923"/>
                    </a:cubicBezTo>
                    <a:lnTo>
                      <a:pt x="473941" y="77773"/>
                    </a:lnTo>
                    <a:cubicBezTo>
                      <a:pt x="473941" y="47294"/>
                      <a:pt x="449176" y="21576"/>
                      <a:pt x="418697" y="20623"/>
                    </a:cubicBezTo>
                    <a:lnTo>
                      <a:pt x="417744" y="19671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7" name="Bullet1" descr="e0bf5e68-f2e6-49fa-83e2-f4125ec1506a"/>
              <p:cNvSpPr txBox="true"/>
              <p:nvPr/>
            </p:nvSpPr>
            <p:spPr>
              <a:xfrm>
                <a:off x="832430" y="3842896"/>
                <a:ext cx="1691408" cy="562079"/>
              </a:xfrm>
              <a:prstGeom prst="rect">
                <a:avLst/>
              </a:prstGeom>
              <a:noFill/>
            </p:spPr>
            <p:txBody>
              <a:bodyPr wrap="square" rtlCol="0" anchor="b" anchorCtr="true">
                <a:normAutofit fontScale="92500" lnSpcReduction="1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签订规范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8" name="Text1" descr="99ef40d7-2c0b-422e-a635-5b08118622c2"/>
              <p:cNvSpPr txBox="true"/>
              <p:nvPr/>
            </p:nvSpPr>
            <p:spPr>
              <a:xfrm>
                <a:off x="832430" y="4404975"/>
                <a:ext cx="1691408" cy="1724363"/>
              </a:xfrm>
              <a:prstGeom prst="rect">
                <a:avLst/>
              </a:prstGeom>
              <a:noFill/>
            </p:spPr>
            <p:txBody>
              <a:bodyPr wrap="square" rtlCol="0" anchor="t" anchorCtr="true">
                <a:normAutofit/>
              </a:bodyPr>
              <a:lstStyle>
                <a:defPPr>
                  <a:defRPr lang="zh-CN"/>
                </a:defPPr>
                <a:lvl1pPr algn="ctr">
                  <a:lnSpc>
                    <a:spcPct val="150000"/>
                  </a:lnSpc>
                  <a:defRPr sz="1000"/>
                </a:lvl1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对合同签订进行规范，明确合同内容和双方权利义务。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2" name="组合 31" descr="68e2fe71-8ef1-4fe1-9650-8cfaaa7df59c"/>
            <p:cNvGrpSpPr/>
            <p:nvPr/>
          </p:nvGrpSpPr>
          <p:grpSpPr>
            <a:xfrm>
              <a:off x="3041363" y="2925631"/>
              <a:ext cx="1691408" cy="3203707"/>
              <a:chOff x="3041363" y="2925631"/>
              <a:chExt cx="1691408" cy="3203707"/>
            </a:xfrm>
          </p:grpSpPr>
          <p:sp>
            <p:nvSpPr>
              <p:cNvPr id="18" name="IconBackground2" descr="f4753b36-7f2a-49d7-bcc5-71813f610b89"/>
              <p:cNvSpPr/>
              <p:nvPr/>
            </p:nvSpPr>
            <p:spPr>
              <a:xfrm>
                <a:off x="3428434" y="2925631"/>
                <a:ext cx="917266" cy="9172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44" name="Icon2" descr="f93b6d3a-66d7-428b-bebb-f0c3f5972bc1"/>
              <p:cNvSpPr/>
              <p:nvPr/>
            </p:nvSpPr>
            <p:spPr>
              <a:xfrm>
                <a:off x="3723550" y="3205024"/>
                <a:ext cx="327034" cy="358479"/>
              </a:xfrm>
              <a:custGeom>
                <a:avLst/>
                <a:gdLst>
                  <a:gd name="connsiteX0" fmla="*/ 248770 w 495300"/>
                  <a:gd name="connsiteY0" fmla="*/ 621 h 542925"/>
                  <a:gd name="connsiteX1" fmla="*/ 496420 w 495300"/>
                  <a:gd name="connsiteY1" fmla="*/ 248271 h 542925"/>
                  <a:gd name="connsiteX2" fmla="*/ 324017 w 495300"/>
                  <a:gd name="connsiteY2" fmla="*/ 484491 h 542925"/>
                  <a:gd name="connsiteX3" fmla="*/ 346877 w 495300"/>
                  <a:gd name="connsiteY3" fmla="*/ 524496 h 542925"/>
                  <a:gd name="connsiteX4" fmla="*/ 420220 w 495300"/>
                  <a:gd name="connsiteY4" fmla="*/ 524496 h 542925"/>
                  <a:gd name="connsiteX5" fmla="*/ 420220 w 495300"/>
                  <a:gd name="connsiteY5" fmla="*/ 543546 h 542925"/>
                  <a:gd name="connsiteX6" fmla="*/ 77320 w 495300"/>
                  <a:gd name="connsiteY6" fmla="*/ 543546 h 542925"/>
                  <a:gd name="connsiteX7" fmla="*/ 77320 w 495300"/>
                  <a:gd name="connsiteY7" fmla="*/ 524496 h 542925"/>
                  <a:gd name="connsiteX8" fmla="*/ 150663 w 495300"/>
                  <a:gd name="connsiteY8" fmla="*/ 524496 h 542925"/>
                  <a:gd name="connsiteX9" fmla="*/ 173523 w 495300"/>
                  <a:gd name="connsiteY9" fmla="*/ 484491 h 542925"/>
                  <a:gd name="connsiteX10" fmla="*/ 1120 w 495300"/>
                  <a:gd name="connsiteY10" fmla="*/ 252081 h 542925"/>
                  <a:gd name="connsiteX11" fmla="*/ 1120 w 495300"/>
                  <a:gd name="connsiteY11" fmla="*/ 248271 h 542925"/>
                  <a:gd name="connsiteX12" fmla="*/ 248770 w 495300"/>
                  <a:gd name="connsiteY12" fmla="*/ 621 h 542925"/>
                  <a:gd name="connsiteX13" fmla="*/ 304967 w 495300"/>
                  <a:gd name="connsiteY13" fmla="*/ 489253 h 542925"/>
                  <a:gd name="connsiteX14" fmla="*/ 248770 w 495300"/>
                  <a:gd name="connsiteY14" fmla="*/ 495921 h 542925"/>
                  <a:gd name="connsiteX15" fmla="*/ 192573 w 495300"/>
                  <a:gd name="connsiteY15" fmla="*/ 489253 h 542925"/>
                  <a:gd name="connsiteX16" fmla="*/ 172570 w 495300"/>
                  <a:gd name="connsiteY16" fmla="*/ 524496 h 542925"/>
                  <a:gd name="connsiteX17" fmla="*/ 324970 w 495300"/>
                  <a:gd name="connsiteY17" fmla="*/ 524496 h 542925"/>
                  <a:gd name="connsiteX18" fmla="*/ 304967 w 495300"/>
                  <a:gd name="connsiteY18" fmla="*/ 489253 h 542925"/>
                  <a:gd name="connsiteX19" fmla="*/ 248770 w 495300"/>
                  <a:gd name="connsiteY19" fmla="*/ 19671 h 542925"/>
                  <a:gd name="connsiteX20" fmla="*/ 20170 w 495300"/>
                  <a:gd name="connsiteY20" fmla="*/ 248271 h 542925"/>
                  <a:gd name="connsiteX21" fmla="*/ 248770 w 495300"/>
                  <a:gd name="connsiteY21" fmla="*/ 476871 h 542925"/>
                  <a:gd name="connsiteX22" fmla="*/ 477370 w 495300"/>
                  <a:gd name="connsiteY22" fmla="*/ 248271 h 542925"/>
                  <a:gd name="connsiteX23" fmla="*/ 248770 w 495300"/>
                  <a:gd name="connsiteY23" fmla="*/ 19671 h 542925"/>
                  <a:gd name="connsiteX24" fmla="*/ 248770 w 495300"/>
                  <a:gd name="connsiteY24" fmla="*/ 133971 h 542925"/>
                  <a:gd name="connsiteX25" fmla="*/ 363070 w 495300"/>
                  <a:gd name="connsiteY25" fmla="*/ 248271 h 542925"/>
                  <a:gd name="connsiteX26" fmla="*/ 248770 w 495300"/>
                  <a:gd name="connsiteY26" fmla="*/ 362571 h 542925"/>
                  <a:gd name="connsiteX27" fmla="*/ 134470 w 495300"/>
                  <a:gd name="connsiteY27" fmla="*/ 248271 h 542925"/>
                  <a:gd name="connsiteX28" fmla="*/ 248770 w 495300"/>
                  <a:gd name="connsiteY28" fmla="*/ 133971 h 542925"/>
                  <a:gd name="connsiteX29" fmla="*/ 248770 w 495300"/>
                  <a:gd name="connsiteY29" fmla="*/ 153021 h 542925"/>
                  <a:gd name="connsiteX30" fmla="*/ 153520 w 495300"/>
                  <a:gd name="connsiteY30" fmla="*/ 248271 h 542925"/>
                  <a:gd name="connsiteX31" fmla="*/ 248770 w 495300"/>
                  <a:gd name="connsiteY31" fmla="*/ 343521 h 542925"/>
                  <a:gd name="connsiteX32" fmla="*/ 344020 w 495300"/>
                  <a:gd name="connsiteY32" fmla="*/ 248271 h 542925"/>
                  <a:gd name="connsiteX33" fmla="*/ 248770 w 495300"/>
                  <a:gd name="connsiteY33" fmla="*/ 153021 h 542925"/>
                  <a:gd name="connsiteX34" fmla="*/ 367833 w 495300"/>
                  <a:gd name="connsiteY34" fmla="*/ 114921 h 542925"/>
                  <a:gd name="connsiteX35" fmla="*/ 382120 w 495300"/>
                  <a:gd name="connsiteY35" fmla="*/ 129209 h 542925"/>
                  <a:gd name="connsiteX36" fmla="*/ 367833 w 495300"/>
                  <a:gd name="connsiteY36" fmla="*/ 143496 h 542925"/>
                  <a:gd name="connsiteX37" fmla="*/ 353545 w 495300"/>
                  <a:gd name="connsiteY37" fmla="*/ 129209 h 542925"/>
                  <a:gd name="connsiteX38" fmla="*/ 367833 w 495300"/>
                  <a:gd name="connsiteY38" fmla="*/ 114921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95300" h="542925">
                    <a:moveTo>
                      <a:pt x="248770" y="621"/>
                    </a:moveTo>
                    <a:cubicBezTo>
                      <a:pt x="385930" y="621"/>
                      <a:pt x="496420" y="111111"/>
                      <a:pt x="496420" y="248271"/>
                    </a:cubicBezTo>
                    <a:cubicBezTo>
                      <a:pt x="496420" y="358761"/>
                      <a:pt x="424030" y="452106"/>
                      <a:pt x="324017" y="484491"/>
                    </a:cubicBezTo>
                    <a:lnTo>
                      <a:pt x="346877" y="524496"/>
                    </a:lnTo>
                    <a:lnTo>
                      <a:pt x="420220" y="524496"/>
                    </a:lnTo>
                    <a:lnTo>
                      <a:pt x="420220" y="543546"/>
                    </a:lnTo>
                    <a:lnTo>
                      <a:pt x="77320" y="543546"/>
                    </a:lnTo>
                    <a:lnTo>
                      <a:pt x="77320" y="524496"/>
                    </a:lnTo>
                    <a:lnTo>
                      <a:pt x="150663" y="524496"/>
                    </a:lnTo>
                    <a:lnTo>
                      <a:pt x="173523" y="484491"/>
                    </a:lnTo>
                    <a:cubicBezTo>
                      <a:pt x="74463" y="453059"/>
                      <a:pt x="3025" y="361619"/>
                      <a:pt x="1120" y="252081"/>
                    </a:cubicBezTo>
                    <a:lnTo>
                      <a:pt x="1120" y="248271"/>
                    </a:lnTo>
                    <a:cubicBezTo>
                      <a:pt x="1120" y="111111"/>
                      <a:pt x="111610" y="621"/>
                      <a:pt x="248770" y="621"/>
                    </a:cubicBezTo>
                    <a:close/>
                    <a:moveTo>
                      <a:pt x="304967" y="489253"/>
                    </a:moveTo>
                    <a:cubicBezTo>
                      <a:pt x="286870" y="494016"/>
                      <a:pt x="267820" y="495921"/>
                      <a:pt x="248770" y="495921"/>
                    </a:cubicBezTo>
                    <a:cubicBezTo>
                      <a:pt x="229720" y="495921"/>
                      <a:pt x="210670" y="494016"/>
                      <a:pt x="192573" y="489253"/>
                    </a:cubicBezTo>
                    <a:lnTo>
                      <a:pt x="172570" y="524496"/>
                    </a:lnTo>
                    <a:lnTo>
                      <a:pt x="324970" y="524496"/>
                    </a:lnTo>
                    <a:lnTo>
                      <a:pt x="304967" y="489253"/>
                    </a:lnTo>
                    <a:close/>
                    <a:moveTo>
                      <a:pt x="248770" y="19671"/>
                    </a:moveTo>
                    <a:cubicBezTo>
                      <a:pt x="122088" y="19671"/>
                      <a:pt x="20170" y="121589"/>
                      <a:pt x="20170" y="248271"/>
                    </a:cubicBezTo>
                    <a:cubicBezTo>
                      <a:pt x="20170" y="374953"/>
                      <a:pt x="122088" y="476871"/>
                      <a:pt x="248770" y="476871"/>
                    </a:cubicBezTo>
                    <a:cubicBezTo>
                      <a:pt x="375452" y="476871"/>
                      <a:pt x="477370" y="374953"/>
                      <a:pt x="477370" y="248271"/>
                    </a:cubicBezTo>
                    <a:cubicBezTo>
                      <a:pt x="477370" y="121589"/>
                      <a:pt x="375452" y="19671"/>
                      <a:pt x="248770" y="19671"/>
                    </a:cubicBezTo>
                    <a:close/>
                    <a:moveTo>
                      <a:pt x="248770" y="133971"/>
                    </a:moveTo>
                    <a:cubicBezTo>
                      <a:pt x="311635" y="133971"/>
                      <a:pt x="363070" y="185406"/>
                      <a:pt x="363070" y="248271"/>
                    </a:cubicBezTo>
                    <a:cubicBezTo>
                      <a:pt x="363070" y="311136"/>
                      <a:pt x="311635" y="362571"/>
                      <a:pt x="248770" y="362571"/>
                    </a:cubicBezTo>
                    <a:cubicBezTo>
                      <a:pt x="185905" y="362571"/>
                      <a:pt x="134470" y="311136"/>
                      <a:pt x="134470" y="248271"/>
                    </a:cubicBezTo>
                    <a:cubicBezTo>
                      <a:pt x="134470" y="185406"/>
                      <a:pt x="185905" y="133971"/>
                      <a:pt x="248770" y="133971"/>
                    </a:cubicBezTo>
                    <a:close/>
                    <a:moveTo>
                      <a:pt x="248770" y="153021"/>
                    </a:moveTo>
                    <a:cubicBezTo>
                      <a:pt x="196383" y="153021"/>
                      <a:pt x="153520" y="195884"/>
                      <a:pt x="153520" y="248271"/>
                    </a:cubicBezTo>
                    <a:cubicBezTo>
                      <a:pt x="153520" y="300659"/>
                      <a:pt x="196383" y="343521"/>
                      <a:pt x="248770" y="343521"/>
                    </a:cubicBezTo>
                    <a:cubicBezTo>
                      <a:pt x="301158" y="343521"/>
                      <a:pt x="344020" y="300659"/>
                      <a:pt x="344020" y="248271"/>
                    </a:cubicBezTo>
                    <a:cubicBezTo>
                      <a:pt x="344020" y="195884"/>
                      <a:pt x="301158" y="153021"/>
                      <a:pt x="248770" y="153021"/>
                    </a:cubicBezTo>
                    <a:close/>
                    <a:moveTo>
                      <a:pt x="367833" y="114921"/>
                    </a:moveTo>
                    <a:cubicBezTo>
                      <a:pt x="375452" y="114921"/>
                      <a:pt x="382120" y="121589"/>
                      <a:pt x="382120" y="129209"/>
                    </a:cubicBezTo>
                    <a:cubicBezTo>
                      <a:pt x="382120" y="136828"/>
                      <a:pt x="375452" y="143496"/>
                      <a:pt x="367833" y="143496"/>
                    </a:cubicBezTo>
                    <a:cubicBezTo>
                      <a:pt x="360213" y="143496"/>
                      <a:pt x="353545" y="136828"/>
                      <a:pt x="353545" y="129209"/>
                    </a:cubicBezTo>
                    <a:cubicBezTo>
                      <a:pt x="353545" y="121589"/>
                      <a:pt x="360213" y="114921"/>
                      <a:pt x="367833" y="1149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</a:p>
            </p:txBody>
          </p:sp>
          <p:sp>
            <p:nvSpPr>
              <p:cNvPr id="20" name="Bullet2" descr="d41825db-9998-4de9-9f61-ec76b0708cee"/>
              <p:cNvSpPr txBox="true"/>
              <p:nvPr/>
            </p:nvSpPr>
            <p:spPr>
              <a:xfrm>
                <a:off x="3041363" y="3842896"/>
                <a:ext cx="1691408" cy="562079"/>
              </a:xfrm>
              <a:prstGeom prst="rect">
                <a:avLst/>
              </a:prstGeom>
              <a:noFill/>
            </p:spPr>
            <p:txBody>
              <a:bodyPr wrap="square" rtlCol="0" anchor="b" anchorCtr="true">
                <a:normAutofit fontScale="92500" lnSpcReduction="1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编号装订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21" name="Text2" descr="42a0cbaa-6442-4863-9f5a-97ec369295e2"/>
              <p:cNvSpPr txBox="true"/>
              <p:nvPr/>
            </p:nvSpPr>
            <p:spPr>
              <a:xfrm>
                <a:off x="3041363" y="4404975"/>
                <a:ext cx="1691408" cy="1724363"/>
              </a:xfrm>
              <a:prstGeom prst="rect">
                <a:avLst/>
              </a:prstGeom>
              <a:noFill/>
            </p:spPr>
            <p:txBody>
              <a:bodyPr wrap="square" rtlCol="0" anchor="t" anchorCtr="true">
                <a:normAutofit/>
              </a:bodyPr>
              <a:lstStyle>
                <a:defPPr>
                  <a:defRPr lang="zh-CN"/>
                </a:defPPr>
                <a:lvl1pPr algn="ctr">
                  <a:lnSpc>
                    <a:spcPct val="150000"/>
                  </a:lnSpc>
                  <a:defRPr sz="1000"/>
                </a:lvl1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对合同进行编号和装订，便于查找和管理。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3" name="组合 32" descr="036e84f6-e74a-48db-bf8a-8514e1d3923e"/>
            <p:cNvGrpSpPr/>
            <p:nvPr/>
          </p:nvGrpSpPr>
          <p:grpSpPr>
            <a:xfrm>
              <a:off x="5250296" y="2925631"/>
              <a:ext cx="1691408" cy="3203707"/>
              <a:chOff x="5250296" y="2925631"/>
              <a:chExt cx="1691408" cy="3203707"/>
            </a:xfrm>
          </p:grpSpPr>
          <p:sp>
            <p:nvSpPr>
              <p:cNvPr id="23" name="IconBackground3" descr="6dff925b-7428-4461-b00f-21335c046828"/>
              <p:cNvSpPr/>
              <p:nvPr/>
            </p:nvSpPr>
            <p:spPr>
              <a:xfrm>
                <a:off x="5637367" y="2925631"/>
                <a:ext cx="917266" cy="917266"/>
              </a:xfrm>
              <a:prstGeom prst="ellipse">
                <a:avLst/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51" name="Icon3" descr="652055f0-ccbc-4b37-8a89-6d13860f87ff"/>
              <p:cNvSpPr/>
              <p:nvPr/>
            </p:nvSpPr>
            <p:spPr>
              <a:xfrm>
                <a:off x="5931992" y="3205024"/>
                <a:ext cx="328017" cy="358479"/>
              </a:xfrm>
              <a:custGeom>
                <a:avLst/>
                <a:gdLst>
                  <a:gd name="connsiteX0" fmla="*/ 368431 w 488073"/>
                  <a:gd name="connsiteY0" fmla="*/ 621 h 533400"/>
                  <a:gd name="connsiteX1" fmla="*/ 368431 w 488073"/>
                  <a:gd name="connsiteY1" fmla="*/ 19671 h 533400"/>
                  <a:gd name="connsiteX2" fmla="*/ 339856 w 488073"/>
                  <a:gd name="connsiteY2" fmla="*/ 19671 h 533400"/>
                  <a:gd name="connsiteX3" fmla="*/ 339856 w 488073"/>
                  <a:gd name="connsiteY3" fmla="*/ 135876 h 533400"/>
                  <a:gd name="connsiteX4" fmla="*/ 341761 w 488073"/>
                  <a:gd name="connsiteY4" fmla="*/ 145401 h 533400"/>
                  <a:gd name="connsiteX5" fmla="*/ 342713 w 488073"/>
                  <a:gd name="connsiteY5" fmla="*/ 147306 h 533400"/>
                  <a:gd name="connsiteX6" fmla="*/ 483683 w 488073"/>
                  <a:gd name="connsiteY6" fmla="*/ 464489 h 533400"/>
                  <a:gd name="connsiteX7" fmla="*/ 484636 w 488073"/>
                  <a:gd name="connsiteY7" fmla="*/ 509256 h 533400"/>
                  <a:gd name="connsiteX8" fmla="*/ 448441 w 488073"/>
                  <a:gd name="connsiteY8" fmla="*/ 534021 h 533400"/>
                  <a:gd name="connsiteX9" fmla="*/ 448441 w 488073"/>
                  <a:gd name="connsiteY9" fmla="*/ 534021 h 533400"/>
                  <a:gd name="connsiteX10" fmla="*/ 40771 w 488073"/>
                  <a:gd name="connsiteY10" fmla="*/ 534021 h 533400"/>
                  <a:gd name="connsiteX11" fmla="*/ 4576 w 488073"/>
                  <a:gd name="connsiteY11" fmla="*/ 509256 h 533400"/>
                  <a:gd name="connsiteX12" fmla="*/ 5528 w 488073"/>
                  <a:gd name="connsiteY12" fmla="*/ 464489 h 533400"/>
                  <a:gd name="connsiteX13" fmla="*/ 5528 w 488073"/>
                  <a:gd name="connsiteY13" fmla="*/ 464489 h 533400"/>
                  <a:gd name="connsiteX14" fmla="*/ 146498 w 488073"/>
                  <a:gd name="connsiteY14" fmla="*/ 147306 h 533400"/>
                  <a:gd name="connsiteX15" fmla="*/ 149356 w 488073"/>
                  <a:gd name="connsiteY15" fmla="*/ 135876 h 533400"/>
                  <a:gd name="connsiteX16" fmla="*/ 149356 w 488073"/>
                  <a:gd name="connsiteY16" fmla="*/ 135876 h 533400"/>
                  <a:gd name="connsiteX17" fmla="*/ 149356 w 488073"/>
                  <a:gd name="connsiteY17" fmla="*/ 19671 h 533400"/>
                  <a:gd name="connsiteX18" fmla="*/ 120781 w 488073"/>
                  <a:gd name="connsiteY18" fmla="*/ 19671 h 533400"/>
                  <a:gd name="connsiteX19" fmla="*/ 120781 w 488073"/>
                  <a:gd name="connsiteY19" fmla="*/ 621 h 533400"/>
                  <a:gd name="connsiteX20" fmla="*/ 368431 w 488073"/>
                  <a:gd name="connsiteY20" fmla="*/ 621 h 533400"/>
                  <a:gd name="connsiteX21" fmla="*/ 253178 w 488073"/>
                  <a:gd name="connsiteY21" fmla="*/ 415911 h 533400"/>
                  <a:gd name="connsiteX22" fmla="*/ 250321 w 488073"/>
                  <a:gd name="connsiteY22" fmla="*/ 417816 h 533400"/>
                  <a:gd name="connsiteX23" fmla="*/ 51248 w 488073"/>
                  <a:gd name="connsiteY23" fmla="*/ 409244 h 533400"/>
                  <a:gd name="connsiteX24" fmla="*/ 23626 w 488073"/>
                  <a:gd name="connsiteY24" fmla="*/ 471156 h 533400"/>
                  <a:gd name="connsiteX25" fmla="*/ 22673 w 488073"/>
                  <a:gd name="connsiteY25" fmla="*/ 501636 h 533400"/>
                  <a:gd name="connsiteX26" fmla="*/ 40771 w 488073"/>
                  <a:gd name="connsiteY26" fmla="*/ 514971 h 533400"/>
                  <a:gd name="connsiteX27" fmla="*/ 40771 w 488073"/>
                  <a:gd name="connsiteY27" fmla="*/ 514971 h 533400"/>
                  <a:gd name="connsiteX28" fmla="*/ 447488 w 488073"/>
                  <a:gd name="connsiteY28" fmla="*/ 514971 h 533400"/>
                  <a:gd name="connsiteX29" fmla="*/ 465586 w 488073"/>
                  <a:gd name="connsiteY29" fmla="*/ 502589 h 533400"/>
                  <a:gd name="connsiteX30" fmla="*/ 464633 w 488073"/>
                  <a:gd name="connsiteY30" fmla="*/ 472109 h 533400"/>
                  <a:gd name="connsiteX31" fmla="*/ 464633 w 488073"/>
                  <a:gd name="connsiteY31" fmla="*/ 472109 h 533400"/>
                  <a:gd name="connsiteX32" fmla="*/ 436058 w 488073"/>
                  <a:gd name="connsiteY32" fmla="*/ 408291 h 533400"/>
                  <a:gd name="connsiteX33" fmla="*/ 435106 w 488073"/>
                  <a:gd name="connsiteY33" fmla="*/ 408291 h 533400"/>
                  <a:gd name="connsiteX34" fmla="*/ 253178 w 488073"/>
                  <a:gd name="connsiteY34" fmla="*/ 415911 h 533400"/>
                  <a:gd name="connsiteX35" fmla="*/ 320806 w 488073"/>
                  <a:gd name="connsiteY35" fmla="*/ 19671 h 533400"/>
                  <a:gd name="connsiteX36" fmla="*/ 168406 w 488073"/>
                  <a:gd name="connsiteY36" fmla="*/ 19671 h 533400"/>
                  <a:gd name="connsiteX37" fmla="*/ 168406 w 488073"/>
                  <a:gd name="connsiteY37" fmla="*/ 135876 h 533400"/>
                  <a:gd name="connsiteX38" fmla="*/ 165548 w 488073"/>
                  <a:gd name="connsiteY38" fmla="*/ 153021 h 533400"/>
                  <a:gd name="connsiteX39" fmla="*/ 165548 w 488073"/>
                  <a:gd name="connsiteY39" fmla="*/ 153021 h 533400"/>
                  <a:gd name="connsiteX40" fmla="*/ 164596 w 488073"/>
                  <a:gd name="connsiteY40" fmla="*/ 155878 h 533400"/>
                  <a:gd name="connsiteX41" fmla="*/ 58868 w 488073"/>
                  <a:gd name="connsiteY41" fmla="*/ 392098 h 533400"/>
                  <a:gd name="connsiteX42" fmla="*/ 236033 w 488073"/>
                  <a:gd name="connsiteY42" fmla="*/ 404481 h 533400"/>
                  <a:gd name="connsiteX43" fmla="*/ 238891 w 488073"/>
                  <a:gd name="connsiteY43" fmla="*/ 402576 h 533400"/>
                  <a:gd name="connsiteX44" fmla="*/ 425581 w 488073"/>
                  <a:gd name="connsiteY44" fmla="*/ 382573 h 533400"/>
                  <a:gd name="connsiteX45" fmla="*/ 324616 w 488073"/>
                  <a:gd name="connsiteY45" fmla="*/ 154926 h 533400"/>
                  <a:gd name="connsiteX46" fmla="*/ 320806 w 488073"/>
                  <a:gd name="connsiteY46" fmla="*/ 135876 h 533400"/>
                  <a:gd name="connsiteX47" fmla="*/ 320806 w 488073"/>
                  <a:gd name="connsiteY47" fmla="*/ 135876 h 533400"/>
                  <a:gd name="connsiteX48" fmla="*/ 320806 w 488073"/>
                  <a:gd name="connsiteY48" fmla="*/ 19671 h 533400"/>
                  <a:gd name="connsiteX49" fmla="*/ 306518 w 488073"/>
                  <a:gd name="connsiteY49" fmla="*/ 248271 h 533400"/>
                  <a:gd name="connsiteX50" fmla="*/ 349381 w 488073"/>
                  <a:gd name="connsiteY50" fmla="*/ 291134 h 533400"/>
                  <a:gd name="connsiteX51" fmla="*/ 306518 w 488073"/>
                  <a:gd name="connsiteY51" fmla="*/ 333996 h 533400"/>
                  <a:gd name="connsiteX52" fmla="*/ 263656 w 488073"/>
                  <a:gd name="connsiteY52" fmla="*/ 291134 h 533400"/>
                  <a:gd name="connsiteX53" fmla="*/ 306518 w 488073"/>
                  <a:gd name="connsiteY53" fmla="*/ 248271 h 533400"/>
                  <a:gd name="connsiteX54" fmla="*/ 306518 w 488073"/>
                  <a:gd name="connsiteY54" fmla="*/ 267321 h 533400"/>
                  <a:gd name="connsiteX55" fmla="*/ 282706 w 488073"/>
                  <a:gd name="connsiteY55" fmla="*/ 291134 h 533400"/>
                  <a:gd name="connsiteX56" fmla="*/ 306518 w 488073"/>
                  <a:gd name="connsiteY56" fmla="*/ 314946 h 533400"/>
                  <a:gd name="connsiteX57" fmla="*/ 330331 w 488073"/>
                  <a:gd name="connsiteY57" fmla="*/ 291134 h 533400"/>
                  <a:gd name="connsiteX58" fmla="*/ 306518 w 488073"/>
                  <a:gd name="connsiteY58" fmla="*/ 267321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88073" h="533400">
                    <a:moveTo>
                      <a:pt x="368431" y="621"/>
                    </a:moveTo>
                    <a:lnTo>
                      <a:pt x="368431" y="19671"/>
                    </a:lnTo>
                    <a:lnTo>
                      <a:pt x="339856" y="19671"/>
                    </a:lnTo>
                    <a:lnTo>
                      <a:pt x="339856" y="135876"/>
                    </a:lnTo>
                    <a:cubicBezTo>
                      <a:pt x="339856" y="138734"/>
                      <a:pt x="340808" y="142544"/>
                      <a:pt x="341761" y="145401"/>
                    </a:cubicBezTo>
                    <a:lnTo>
                      <a:pt x="342713" y="147306"/>
                    </a:lnTo>
                    <a:lnTo>
                      <a:pt x="483683" y="464489"/>
                    </a:lnTo>
                    <a:cubicBezTo>
                      <a:pt x="490351" y="478776"/>
                      <a:pt x="490351" y="494969"/>
                      <a:pt x="484636" y="509256"/>
                    </a:cubicBezTo>
                    <a:cubicBezTo>
                      <a:pt x="478921" y="524496"/>
                      <a:pt x="464633" y="534021"/>
                      <a:pt x="448441" y="534021"/>
                    </a:cubicBezTo>
                    <a:lnTo>
                      <a:pt x="448441" y="534021"/>
                    </a:lnTo>
                    <a:lnTo>
                      <a:pt x="40771" y="534021"/>
                    </a:lnTo>
                    <a:cubicBezTo>
                      <a:pt x="24578" y="534021"/>
                      <a:pt x="10291" y="524496"/>
                      <a:pt x="4576" y="509256"/>
                    </a:cubicBezTo>
                    <a:cubicBezTo>
                      <a:pt x="-1139" y="494969"/>
                      <a:pt x="-187" y="478776"/>
                      <a:pt x="5528" y="464489"/>
                    </a:cubicBezTo>
                    <a:lnTo>
                      <a:pt x="5528" y="464489"/>
                    </a:lnTo>
                    <a:lnTo>
                      <a:pt x="146498" y="147306"/>
                    </a:lnTo>
                    <a:cubicBezTo>
                      <a:pt x="148403" y="143496"/>
                      <a:pt x="149356" y="139686"/>
                      <a:pt x="149356" y="135876"/>
                    </a:cubicBezTo>
                    <a:lnTo>
                      <a:pt x="149356" y="135876"/>
                    </a:lnTo>
                    <a:lnTo>
                      <a:pt x="149356" y="19671"/>
                    </a:lnTo>
                    <a:lnTo>
                      <a:pt x="120781" y="19671"/>
                    </a:lnTo>
                    <a:lnTo>
                      <a:pt x="120781" y="621"/>
                    </a:lnTo>
                    <a:lnTo>
                      <a:pt x="368431" y="621"/>
                    </a:lnTo>
                    <a:close/>
                    <a:moveTo>
                      <a:pt x="253178" y="415911"/>
                    </a:moveTo>
                    <a:lnTo>
                      <a:pt x="250321" y="417816"/>
                    </a:lnTo>
                    <a:cubicBezTo>
                      <a:pt x="195076" y="456869"/>
                      <a:pt x="119828" y="453059"/>
                      <a:pt x="51248" y="409244"/>
                    </a:cubicBezTo>
                    <a:lnTo>
                      <a:pt x="23626" y="471156"/>
                    </a:lnTo>
                    <a:cubicBezTo>
                      <a:pt x="19816" y="480681"/>
                      <a:pt x="18863" y="491159"/>
                      <a:pt x="22673" y="501636"/>
                    </a:cubicBezTo>
                    <a:cubicBezTo>
                      <a:pt x="25531" y="510209"/>
                      <a:pt x="33151" y="514971"/>
                      <a:pt x="40771" y="514971"/>
                    </a:cubicBezTo>
                    <a:lnTo>
                      <a:pt x="40771" y="514971"/>
                    </a:lnTo>
                    <a:lnTo>
                      <a:pt x="447488" y="514971"/>
                    </a:lnTo>
                    <a:cubicBezTo>
                      <a:pt x="456061" y="514971"/>
                      <a:pt x="462728" y="510209"/>
                      <a:pt x="465586" y="502589"/>
                    </a:cubicBezTo>
                    <a:cubicBezTo>
                      <a:pt x="469396" y="493064"/>
                      <a:pt x="469396" y="481634"/>
                      <a:pt x="464633" y="472109"/>
                    </a:cubicBezTo>
                    <a:lnTo>
                      <a:pt x="464633" y="472109"/>
                    </a:lnTo>
                    <a:lnTo>
                      <a:pt x="436058" y="408291"/>
                    </a:lnTo>
                    <a:lnTo>
                      <a:pt x="435106" y="408291"/>
                    </a:lnTo>
                    <a:cubicBezTo>
                      <a:pt x="375098" y="378764"/>
                      <a:pt x="302708" y="382573"/>
                      <a:pt x="253178" y="415911"/>
                    </a:cubicBezTo>
                    <a:close/>
                    <a:moveTo>
                      <a:pt x="320806" y="19671"/>
                    </a:moveTo>
                    <a:lnTo>
                      <a:pt x="168406" y="19671"/>
                    </a:lnTo>
                    <a:lnTo>
                      <a:pt x="168406" y="135876"/>
                    </a:lnTo>
                    <a:cubicBezTo>
                      <a:pt x="168406" y="141591"/>
                      <a:pt x="167453" y="147306"/>
                      <a:pt x="165548" y="153021"/>
                    </a:cubicBezTo>
                    <a:lnTo>
                      <a:pt x="165548" y="153021"/>
                    </a:lnTo>
                    <a:lnTo>
                      <a:pt x="164596" y="155878"/>
                    </a:lnTo>
                    <a:lnTo>
                      <a:pt x="58868" y="392098"/>
                    </a:lnTo>
                    <a:cubicBezTo>
                      <a:pt x="120781" y="432103"/>
                      <a:pt x="187456" y="436866"/>
                      <a:pt x="236033" y="404481"/>
                    </a:cubicBezTo>
                    <a:lnTo>
                      <a:pt x="238891" y="402576"/>
                    </a:lnTo>
                    <a:cubicBezTo>
                      <a:pt x="290326" y="366381"/>
                      <a:pt x="361763" y="359714"/>
                      <a:pt x="425581" y="382573"/>
                    </a:cubicBezTo>
                    <a:lnTo>
                      <a:pt x="324616" y="154926"/>
                    </a:lnTo>
                    <a:cubicBezTo>
                      <a:pt x="321758" y="149211"/>
                      <a:pt x="320806" y="142544"/>
                      <a:pt x="320806" y="135876"/>
                    </a:cubicBezTo>
                    <a:lnTo>
                      <a:pt x="320806" y="135876"/>
                    </a:lnTo>
                    <a:lnTo>
                      <a:pt x="320806" y="19671"/>
                    </a:lnTo>
                    <a:close/>
                    <a:moveTo>
                      <a:pt x="306518" y="248271"/>
                    </a:moveTo>
                    <a:cubicBezTo>
                      <a:pt x="330331" y="248271"/>
                      <a:pt x="349381" y="267321"/>
                      <a:pt x="349381" y="291134"/>
                    </a:cubicBezTo>
                    <a:cubicBezTo>
                      <a:pt x="349381" y="314946"/>
                      <a:pt x="330331" y="333996"/>
                      <a:pt x="306518" y="333996"/>
                    </a:cubicBezTo>
                    <a:cubicBezTo>
                      <a:pt x="282706" y="333996"/>
                      <a:pt x="263656" y="314946"/>
                      <a:pt x="263656" y="291134"/>
                    </a:cubicBezTo>
                    <a:cubicBezTo>
                      <a:pt x="263656" y="267321"/>
                      <a:pt x="282706" y="248271"/>
                      <a:pt x="306518" y="248271"/>
                    </a:cubicBezTo>
                    <a:close/>
                    <a:moveTo>
                      <a:pt x="306518" y="267321"/>
                    </a:moveTo>
                    <a:cubicBezTo>
                      <a:pt x="293183" y="267321"/>
                      <a:pt x="282706" y="277798"/>
                      <a:pt x="282706" y="291134"/>
                    </a:cubicBezTo>
                    <a:cubicBezTo>
                      <a:pt x="282706" y="304469"/>
                      <a:pt x="293183" y="314946"/>
                      <a:pt x="306518" y="314946"/>
                    </a:cubicBezTo>
                    <a:cubicBezTo>
                      <a:pt x="319853" y="314946"/>
                      <a:pt x="330331" y="304469"/>
                      <a:pt x="330331" y="291134"/>
                    </a:cubicBezTo>
                    <a:cubicBezTo>
                      <a:pt x="330331" y="277798"/>
                      <a:pt x="319853" y="267321"/>
                      <a:pt x="306518" y="267321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</a:p>
            </p:txBody>
          </p:sp>
          <p:sp>
            <p:nvSpPr>
              <p:cNvPr id="25" name="Bullet3" descr="26b335d0-aa1b-4f83-8f68-cecdb3335f82"/>
              <p:cNvSpPr txBox="true"/>
              <p:nvPr/>
            </p:nvSpPr>
            <p:spPr>
              <a:xfrm>
                <a:off x="5250296" y="3842896"/>
                <a:ext cx="1691408" cy="562079"/>
              </a:xfrm>
              <a:prstGeom prst="rect">
                <a:avLst/>
              </a:prstGeom>
              <a:noFill/>
            </p:spPr>
            <p:txBody>
              <a:bodyPr wrap="square" rtlCol="0" anchor="b" anchorCtr="true">
                <a:normAutofit fontScale="92500" lnSpcReduction="1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归档保管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26" name="Text3" descr="f3ea1d22-c2c5-4969-ba75-f6e478c8345f"/>
              <p:cNvSpPr txBox="true"/>
              <p:nvPr/>
            </p:nvSpPr>
            <p:spPr>
              <a:xfrm>
                <a:off x="5250296" y="4404975"/>
                <a:ext cx="1691408" cy="1724363"/>
              </a:xfrm>
              <a:prstGeom prst="rect">
                <a:avLst/>
              </a:prstGeom>
              <a:noFill/>
            </p:spPr>
            <p:txBody>
              <a:bodyPr wrap="square" rtlCol="0" anchor="t" anchorCtr="true">
                <a:normAutofit/>
              </a:bodyPr>
              <a:lstStyle>
                <a:defPPr>
                  <a:defRPr lang="zh-CN"/>
                </a:defPPr>
                <a:lvl1pPr algn="ctr">
                  <a:lnSpc>
                    <a:spcPct val="150000"/>
                  </a:lnSpc>
                  <a:defRPr sz="1000"/>
                </a:lvl1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及时将合同归档保管，确保合同资料的完整性。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5" name="组合 34" descr="3bf10c8d-22a6-410f-ba0e-28d7f52e63ad"/>
            <p:cNvGrpSpPr/>
            <p:nvPr/>
          </p:nvGrpSpPr>
          <p:grpSpPr>
            <a:xfrm>
              <a:off x="7459229" y="2925631"/>
              <a:ext cx="1691408" cy="3203707"/>
              <a:chOff x="7459229" y="2925631"/>
              <a:chExt cx="1691408" cy="3203707"/>
            </a:xfrm>
          </p:grpSpPr>
          <p:sp>
            <p:nvSpPr>
              <p:cNvPr id="28" name="IconBackground4" descr="836a2f58-3df9-4ba8-be7e-bc29d6b54dda"/>
              <p:cNvSpPr/>
              <p:nvPr/>
            </p:nvSpPr>
            <p:spPr>
              <a:xfrm>
                <a:off x="7846300" y="2925631"/>
                <a:ext cx="917266" cy="9172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50" name="Icon4" descr="b64328e0-aed0-469e-82f4-4f72ac54e5c5"/>
              <p:cNvSpPr/>
              <p:nvPr/>
            </p:nvSpPr>
            <p:spPr>
              <a:xfrm>
                <a:off x="8125693" y="3205024"/>
                <a:ext cx="358479" cy="358479"/>
              </a:xfrm>
              <a:custGeom>
                <a:avLst/>
                <a:gdLst>
                  <a:gd name="connsiteX0" fmla="*/ 266700 w 533400"/>
                  <a:gd name="connsiteY0" fmla="*/ 285750 h 533400"/>
                  <a:gd name="connsiteX1" fmla="*/ 409575 w 533400"/>
                  <a:gd name="connsiteY1" fmla="*/ 142875 h 533400"/>
                  <a:gd name="connsiteX2" fmla="*/ 266700 w 533400"/>
                  <a:gd name="connsiteY2" fmla="*/ 0 h 533400"/>
                  <a:gd name="connsiteX3" fmla="*/ 123825 w 533400"/>
                  <a:gd name="connsiteY3" fmla="*/ 142875 h 533400"/>
                  <a:gd name="connsiteX4" fmla="*/ 266700 w 533400"/>
                  <a:gd name="connsiteY4" fmla="*/ 285750 h 533400"/>
                  <a:gd name="connsiteX5" fmla="*/ 266700 w 533400"/>
                  <a:gd name="connsiteY5" fmla="*/ 19050 h 533400"/>
                  <a:gd name="connsiteX6" fmla="*/ 390525 w 533400"/>
                  <a:gd name="connsiteY6" fmla="*/ 142875 h 533400"/>
                  <a:gd name="connsiteX7" fmla="*/ 266700 w 533400"/>
                  <a:gd name="connsiteY7" fmla="*/ 266700 h 533400"/>
                  <a:gd name="connsiteX8" fmla="*/ 142875 w 533400"/>
                  <a:gd name="connsiteY8" fmla="*/ 142875 h 533400"/>
                  <a:gd name="connsiteX9" fmla="*/ 266700 w 533400"/>
                  <a:gd name="connsiteY9" fmla="*/ 19050 h 533400"/>
                  <a:gd name="connsiteX10" fmla="*/ 419100 w 533400"/>
                  <a:gd name="connsiteY10" fmla="*/ 333375 h 533400"/>
                  <a:gd name="connsiteX11" fmla="*/ 114300 w 533400"/>
                  <a:gd name="connsiteY11" fmla="*/ 333375 h 533400"/>
                  <a:gd name="connsiteX12" fmla="*/ 0 w 533400"/>
                  <a:gd name="connsiteY12" fmla="*/ 447675 h 533400"/>
                  <a:gd name="connsiteX13" fmla="*/ 0 w 533400"/>
                  <a:gd name="connsiteY13" fmla="*/ 533400 h 533400"/>
                  <a:gd name="connsiteX14" fmla="*/ 19050 w 533400"/>
                  <a:gd name="connsiteY14" fmla="*/ 533400 h 533400"/>
                  <a:gd name="connsiteX15" fmla="*/ 19050 w 533400"/>
                  <a:gd name="connsiteY15" fmla="*/ 447675 h 533400"/>
                  <a:gd name="connsiteX16" fmla="*/ 114300 w 533400"/>
                  <a:gd name="connsiteY16" fmla="*/ 352425 h 533400"/>
                  <a:gd name="connsiteX17" fmla="*/ 419100 w 533400"/>
                  <a:gd name="connsiteY17" fmla="*/ 352425 h 533400"/>
                  <a:gd name="connsiteX18" fmla="*/ 514350 w 533400"/>
                  <a:gd name="connsiteY18" fmla="*/ 447675 h 533400"/>
                  <a:gd name="connsiteX19" fmla="*/ 514350 w 533400"/>
                  <a:gd name="connsiteY19" fmla="*/ 533400 h 533400"/>
                  <a:gd name="connsiteX20" fmla="*/ 533400 w 533400"/>
                  <a:gd name="connsiteY20" fmla="*/ 533400 h 533400"/>
                  <a:gd name="connsiteX21" fmla="*/ 533400 w 533400"/>
                  <a:gd name="connsiteY21" fmla="*/ 447675 h 533400"/>
                  <a:gd name="connsiteX22" fmla="*/ 419100 w 533400"/>
                  <a:gd name="connsiteY22" fmla="*/ 333375 h 533400"/>
                  <a:gd name="connsiteX23" fmla="*/ 342900 w 533400"/>
                  <a:gd name="connsiteY23" fmla="*/ 466725 h 533400"/>
                  <a:gd name="connsiteX24" fmla="*/ 457200 w 533400"/>
                  <a:gd name="connsiteY24" fmla="*/ 466725 h 533400"/>
                  <a:gd name="connsiteX25" fmla="*/ 457200 w 533400"/>
                  <a:gd name="connsiteY25" fmla="*/ 447675 h 533400"/>
                  <a:gd name="connsiteX26" fmla="*/ 342900 w 533400"/>
                  <a:gd name="connsiteY26" fmla="*/ 447675 h 533400"/>
                  <a:gd name="connsiteX27" fmla="*/ 342900 w 533400"/>
                  <a:gd name="connsiteY27" fmla="*/ 466725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3400" h="533400">
                    <a:moveTo>
                      <a:pt x="266700" y="285750"/>
                    </a:moveTo>
                    <a:cubicBezTo>
                      <a:pt x="345758" y="285750"/>
                      <a:pt x="409575" y="221933"/>
                      <a:pt x="409575" y="142875"/>
                    </a:cubicBezTo>
                    <a:cubicBezTo>
                      <a:pt x="409575" y="63818"/>
                      <a:pt x="345758" y="0"/>
                      <a:pt x="266700" y="0"/>
                    </a:cubicBezTo>
                    <a:cubicBezTo>
                      <a:pt x="187643" y="0"/>
                      <a:pt x="123825" y="63818"/>
                      <a:pt x="123825" y="142875"/>
                    </a:cubicBezTo>
                    <a:cubicBezTo>
                      <a:pt x="123825" y="221933"/>
                      <a:pt x="187643" y="285750"/>
                      <a:pt x="266700" y="285750"/>
                    </a:cubicBezTo>
                    <a:close/>
                    <a:moveTo>
                      <a:pt x="266700" y="19050"/>
                    </a:moveTo>
                    <a:cubicBezTo>
                      <a:pt x="335280" y="19050"/>
                      <a:pt x="390525" y="74295"/>
                      <a:pt x="390525" y="142875"/>
                    </a:cubicBezTo>
                    <a:cubicBezTo>
                      <a:pt x="390525" y="211455"/>
                      <a:pt x="335280" y="266700"/>
                      <a:pt x="266700" y="266700"/>
                    </a:cubicBezTo>
                    <a:cubicBezTo>
                      <a:pt x="198120" y="266700"/>
                      <a:pt x="142875" y="211455"/>
                      <a:pt x="142875" y="142875"/>
                    </a:cubicBezTo>
                    <a:cubicBezTo>
                      <a:pt x="142875" y="74295"/>
                      <a:pt x="198120" y="19050"/>
                      <a:pt x="266700" y="19050"/>
                    </a:cubicBezTo>
                    <a:close/>
                    <a:moveTo>
                      <a:pt x="419100" y="333375"/>
                    </a:moveTo>
                    <a:lnTo>
                      <a:pt x="114300" y="333375"/>
                    </a:lnTo>
                    <a:cubicBezTo>
                      <a:pt x="51435" y="333375"/>
                      <a:pt x="0" y="384810"/>
                      <a:pt x="0" y="447675"/>
                    </a:cubicBezTo>
                    <a:lnTo>
                      <a:pt x="0" y="533400"/>
                    </a:lnTo>
                    <a:lnTo>
                      <a:pt x="19050" y="533400"/>
                    </a:lnTo>
                    <a:lnTo>
                      <a:pt x="19050" y="447675"/>
                    </a:lnTo>
                    <a:cubicBezTo>
                      <a:pt x="19050" y="395288"/>
                      <a:pt x="61913" y="352425"/>
                      <a:pt x="114300" y="352425"/>
                    </a:cubicBezTo>
                    <a:lnTo>
                      <a:pt x="419100" y="352425"/>
                    </a:lnTo>
                    <a:cubicBezTo>
                      <a:pt x="471488" y="352425"/>
                      <a:pt x="514350" y="395288"/>
                      <a:pt x="514350" y="447675"/>
                    </a:cubicBezTo>
                    <a:lnTo>
                      <a:pt x="514350" y="533400"/>
                    </a:lnTo>
                    <a:lnTo>
                      <a:pt x="533400" y="533400"/>
                    </a:lnTo>
                    <a:lnTo>
                      <a:pt x="533400" y="447675"/>
                    </a:lnTo>
                    <a:cubicBezTo>
                      <a:pt x="533400" y="384810"/>
                      <a:pt x="481965" y="333375"/>
                      <a:pt x="419100" y="333375"/>
                    </a:cubicBezTo>
                    <a:close/>
                    <a:moveTo>
                      <a:pt x="342900" y="466725"/>
                    </a:moveTo>
                    <a:lnTo>
                      <a:pt x="457200" y="466725"/>
                    </a:lnTo>
                    <a:lnTo>
                      <a:pt x="457200" y="447675"/>
                    </a:lnTo>
                    <a:lnTo>
                      <a:pt x="342900" y="447675"/>
                    </a:lnTo>
                    <a:lnTo>
                      <a:pt x="342900" y="4667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</a:p>
            </p:txBody>
          </p:sp>
          <p:sp>
            <p:nvSpPr>
              <p:cNvPr id="30" name="Bullet4" descr="ddcc26ec-1196-4a9d-b840-53b3d53d5687"/>
              <p:cNvSpPr txBox="true"/>
              <p:nvPr/>
            </p:nvSpPr>
            <p:spPr>
              <a:xfrm>
                <a:off x="7459229" y="3842896"/>
                <a:ext cx="1691408" cy="562079"/>
              </a:xfrm>
              <a:prstGeom prst="rect">
                <a:avLst/>
              </a:prstGeom>
              <a:noFill/>
            </p:spPr>
            <p:txBody>
              <a:bodyPr wrap="square" rtlCol="0" anchor="b" anchorCtr="true">
                <a:normAutofit fontScale="92500" lnSpcReduction="1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监督检查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1" name="Text4" descr="3a682816-0908-4da9-b943-8533d0ec82df"/>
              <p:cNvSpPr txBox="true"/>
              <p:nvPr/>
            </p:nvSpPr>
            <p:spPr>
              <a:xfrm>
                <a:off x="7459229" y="4404975"/>
                <a:ext cx="1691408" cy="1724363"/>
              </a:xfrm>
              <a:prstGeom prst="rect">
                <a:avLst/>
              </a:prstGeom>
              <a:noFill/>
            </p:spPr>
            <p:txBody>
              <a:bodyPr wrap="square" rtlCol="0" anchor="t" anchorCtr="true">
                <a:normAutofit/>
              </a:bodyPr>
              <a:lstStyle>
                <a:defPPr>
                  <a:defRPr lang="zh-CN"/>
                </a:defPPr>
                <a:lvl1pPr algn="ctr">
                  <a:lnSpc>
                    <a:spcPct val="150000"/>
                  </a:lnSpc>
                  <a:defRPr sz="1000"/>
                </a:lvl1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定期监督检查合同履行情况，及时发现和处理问题。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6" name="组合 35" descr="fc975931-4f52-4295-be5b-78c9c2f010ea"/>
            <p:cNvGrpSpPr/>
            <p:nvPr/>
          </p:nvGrpSpPr>
          <p:grpSpPr>
            <a:xfrm>
              <a:off x="9668162" y="2925631"/>
              <a:ext cx="1691408" cy="3203707"/>
              <a:chOff x="9668162" y="2925631"/>
              <a:chExt cx="1691408" cy="3203707"/>
            </a:xfrm>
          </p:grpSpPr>
          <p:sp>
            <p:nvSpPr>
              <p:cNvPr id="46" name="IconBackground5" descr="7c7f1a04-ce3b-40c4-8d97-610d40af04d5"/>
              <p:cNvSpPr/>
              <p:nvPr/>
            </p:nvSpPr>
            <p:spPr>
              <a:xfrm>
                <a:off x="10055233" y="2925631"/>
                <a:ext cx="917266" cy="917266"/>
              </a:xfrm>
              <a:prstGeom prst="ellipse">
                <a:avLst/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</a:p>
            </p:txBody>
          </p:sp>
          <p:sp>
            <p:nvSpPr>
              <p:cNvPr id="47" name="Icon5" descr="2b6d9dc4-39b6-4337-9938-79a4ad3164da"/>
              <p:cNvSpPr/>
              <p:nvPr/>
            </p:nvSpPr>
            <p:spPr>
              <a:xfrm>
                <a:off x="10334626" y="3205024"/>
                <a:ext cx="358479" cy="358479"/>
              </a:xfrm>
              <a:custGeom>
                <a:avLst/>
                <a:gdLst>
                  <a:gd name="connsiteX0" fmla="*/ 343764 w 533400"/>
                  <a:gd name="connsiteY0" fmla="*/ 621 h 533400"/>
                  <a:gd name="connsiteX1" fmla="*/ 381864 w 533400"/>
                  <a:gd name="connsiteY1" fmla="*/ 38721 h 533400"/>
                  <a:gd name="connsiteX2" fmla="*/ 381864 w 533400"/>
                  <a:gd name="connsiteY2" fmla="*/ 38721 h 533400"/>
                  <a:gd name="connsiteX3" fmla="*/ 381864 w 533400"/>
                  <a:gd name="connsiteY3" fmla="*/ 114921 h 533400"/>
                  <a:gd name="connsiteX4" fmla="*/ 496164 w 533400"/>
                  <a:gd name="connsiteY4" fmla="*/ 114921 h 533400"/>
                  <a:gd name="connsiteX5" fmla="*/ 534264 w 533400"/>
                  <a:gd name="connsiteY5" fmla="*/ 151116 h 533400"/>
                  <a:gd name="connsiteX6" fmla="*/ 534264 w 533400"/>
                  <a:gd name="connsiteY6" fmla="*/ 153021 h 533400"/>
                  <a:gd name="connsiteX7" fmla="*/ 534264 w 533400"/>
                  <a:gd name="connsiteY7" fmla="*/ 381621 h 533400"/>
                  <a:gd name="connsiteX8" fmla="*/ 498069 w 533400"/>
                  <a:gd name="connsiteY8" fmla="*/ 419721 h 533400"/>
                  <a:gd name="connsiteX9" fmla="*/ 496164 w 533400"/>
                  <a:gd name="connsiteY9" fmla="*/ 419721 h 533400"/>
                  <a:gd name="connsiteX10" fmla="*/ 381864 w 533400"/>
                  <a:gd name="connsiteY10" fmla="*/ 419721 h 533400"/>
                  <a:gd name="connsiteX11" fmla="*/ 381864 w 533400"/>
                  <a:gd name="connsiteY11" fmla="*/ 495921 h 533400"/>
                  <a:gd name="connsiteX12" fmla="*/ 345669 w 533400"/>
                  <a:gd name="connsiteY12" fmla="*/ 534021 h 533400"/>
                  <a:gd name="connsiteX13" fmla="*/ 343764 w 533400"/>
                  <a:gd name="connsiteY13" fmla="*/ 534021 h 533400"/>
                  <a:gd name="connsiteX14" fmla="*/ 191364 w 533400"/>
                  <a:gd name="connsiteY14" fmla="*/ 534021 h 533400"/>
                  <a:gd name="connsiteX15" fmla="*/ 153264 w 533400"/>
                  <a:gd name="connsiteY15" fmla="*/ 495921 h 533400"/>
                  <a:gd name="connsiteX16" fmla="*/ 153264 w 533400"/>
                  <a:gd name="connsiteY16" fmla="*/ 495921 h 533400"/>
                  <a:gd name="connsiteX17" fmla="*/ 153264 w 533400"/>
                  <a:gd name="connsiteY17" fmla="*/ 419721 h 533400"/>
                  <a:gd name="connsiteX18" fmla="*/ 38964 w 533400"/>
                  <a:gd name="connsiteY18" fmla="*/ 419721 h 533400"/>
                  <a:gd name="connsiteX19" fmla="*/ 864 w 533400"/>
                  <a:gd name="connsiteY19" fmla="*/ 383526 h 533400"/>
                  <a:gd name="connsiteX20" fmla="*/ 864 w 533400"/>
                  <a:gd name="connsiteY20" fmla="*/ 381621 h 533400"/>
                  <a:gd name="connsiteX21" fmla="*/ 864 w 533400"/>
                  <a:gd name="connsiteY21" fmla="*/ 197789 h 533400"/>
                  <a:gd name="connsiteX22" fmla="*/ 9436 w 533400"/>
                  <a:gd name="connsiteY22" fmla="*/ 173976 h 533400"/>
                  <a:gd name="connsiteX23" fmla="*/ 11342 w 533400"/>
                  <a:gd name="connsiteY23" fmla="*/ 172071 h 533400"/>
                  <a:gd name="connsiteX24" fmla="*/ 52299 w 533400"/>
                  <a:gd name="connsiteY24" fmla="*/ 127303 h 533400"/>
                  <a:gd name="connsiteX25" fmla="*/ 78017 w 533400"/>
                  <a:gd name="connsiteY25" fmla="*/ 114921 h 533400"/>
                  <a:gd name="connsiteX26" fmla="*/ 79921 w 533400"/>
                  <a:gd name="connsiteY26" fmla="*/ 114921 h 533400"/>
                  <a:gd name="connsiteX27" fmla="*/ 153264 w 533400"/>
                  <a:gd name="connsiteY27" fmla="*/ 114921 h 533400"/>
                  <a:gd name="connsiteX28" fmla="*/ 153264 w 533400"/>
                  <a:gd name="connsiteY28" fmla="*/ 38721 h 533400"/>
                  <a:gd name="connsiteX29" fmla="*/ 189459 w 533400"/>
                  <a:gd name="connsiteY29" fmla="*/ 621 h 533400"/>
                  <a:gd name="connsiteX30" fmla="*/ 191364 w 533400"/>
                  <a:gd name="connsiteY30" fmla="*/ 621 h 533400"/>
                  <a:gd name="connsiteX31" fmla="*/ 343764 w 533400"/>
                  <a:gd name="connsiteY31" fmla="*/ 621 h 533400"/>
                  <a:gd name="connsiteX32" fmla="*/ 343764 w 533400"/>
                  <a:gd name="connsiteY32" fmla="*/ 286371 h 533400"/>
                  <a:gd name="connsiteX33" fmla="*/ 191364 w 533400"/>
                  <a:gd name="connsiteY33" fmla="*/ 286371 h 533400"/>
                  <a:gd name="connsiteX34" fmla="*/ 172314 w 533400"/>
                  <a:gd name="connsiteY34" fmla="*/ 305421 h 533400"/>
                  <a:gd name="connsiteX35" fmla="*/ 172314 w 533400"/>
                  <a:gd name="connsiteY35" fmla="*/ 305421 h 533400"/>
                  <a:gd name="connsiteX36" fmla="*/ 172314 w 533400"/>
                  <a:gd name="connsiteY36" fmla="*/ 495921 h 533400"/>
                  <a:gd name="connsiteX37" fmla="*/ 191364 w 533400"/>
                  <a:gd name="connsiteY37" fmla="*/ 514971 h 533400"/>
                  <a:gd name="connsiteX38" fmla="*/ 191364 w 533400"/>
                  <a:gd name="connsiteY38" fmla="*/ 514971 h 533400"/>
                  <a:gd name="connsiteX39" fmla="*/ 343764 w 533400"/>
                  <a:gd name="connsiteY39" fmla="*/ 514971 h 533400"/>
                  <a:gd name="connsiteX40" fmla="*/ 362814 w 533400"/>
                  <a:gd name="connsiteY40" fmla="*/ 495921 h 533400"/>
                  <a:gd name="connsiteX41" fmla="*/ 362814 w 533400"/>
                  <a:gd name="connsiteY41" fmla="*/ 495921 h 533400"/>
                  <a:gd name="connsiteX42" fmla="*/ 362814 w 533400"/>
                  <a:gd name="connsiteY42" fmla="*/ 305421 h 533400"/>
                  <a:gd name="connsiteX43" fmla="*/ 343764 w 533400"/>
                  <a:gd name="connsiteY43" fmla="*/ 286371 h 533400"/>
                  <a:gd name="connsiteX44" fmla="*/ 343764 w 533400"/>
                  <a:gd name="connsiteY44" fmla="*/ 286371 h 533400"/>
                  <a:gd name="connsiteX45" fmla="*/ 496164 w 533400"/>
                  <a:gd name="connsiteY45" fmla="*/ 133971 h 533400"/>
                  <a:gd name="connsiteX46" fmla="*/ 79921 w 533400"/>
                  <a:gd name="connsiteY46" fmla="*/ 133971 h 533400"/>
                  <a:gd name="connsiteX47" fmla="*/ 67539 w 533400"/>
                  <a:gd name="connsiteY47" fmla="*/ 138734 h 533400"/>
                  <a:gd name="connsiteX48" fmla="*/ 66586 w 533400"/>
                  <a:gd name="connsiteY48" fmla="*/ 139686 h 533400"/>
                  <a:gd name="connsiteX49" fmla="*/ 25629 w 533400"/>
                  <a:gd name="connsiteY49" fmla="*/ 184453 h 533400"/>
                  <a:gd name="connsiteX50" fmla="*/ 19914 w 533400"/>
                  <a:gd name="connsiteY50" fmla="*/ 195884 h 533400"/>
                  <a:gd name="connsiteX51" fmla="*/ 19914 w 533400"/>
                  <a:gd name="connsiteY51" fmla="*/ 197789 h 533400"/>
                  <a:gd name="connsiteX52" fmla="*/ 19914 w 533400"/>
                  <a:gd name="connsiteY52" fmla="*/ 381621 h 533400"/>
                  <a:gd name="connsiteX53" fmla="*/ 38011 w 533400"/>
                  <a:gd name="connsiteY53" fmla="*/ 400671 h 533400"/>
                  <a:gd name="connsiteX54" fmla="*/ 38964 w 533400"/>
                  <a:gd name="connsiteY54" fmla="*/ 400671 h 533400"/>
                  <a:gd name="connsiteX55" fmla="*/ 153264 w 533400"/>
                  <a:gd name="connsiteY55" fmla="*/ 400671 h 533400"/>
                  <a:gd name="connsiteX56" fmla="*/ 153264 w 533400"/>
                  <a:gd name="connsiteY56" fmla="*/ 305421 h 533400"/>
                  <a:gd name="connsiteX57" fmla="*/ 189459 w 533400"/>
                  <a:gd name="connsiteY57" fmla="*/ 267321 h 533400"/>
                  <a:gd name="connsiteX58" fmla="*/ 191364 w 533400"/>
                  <a:gd name="connsiteY58" fmla="*/ 267321 h 533400"/>
                  <a:gd name="connsiteX59" fmla="*/ 343764 w 533400"/>
                  <a:gd name="connsiteY59" fmla="*/ 267321 h 533400"/>
                  <a:gd name="connsiteX60" fmla="*/ 381864 w 533400"/>
                  <a:gd name="connsiteY60" fmla="*/ 305421 h 533400"/>
                  <a:gd name="connsiteX61" fmla="*/ 381864 w 533400"/>
                  <a:gd name="connsiteY61" fmla="*/ 305421 h 533400"/>
                  <a:gd name="connsiteX62" fmla="*/ 381864 w 533400"/>
                  <a:gd name="connsiteY62" fmla="*/ 400671 h 533400"/>
                  <a:gd name="connsiteX63" fmla="*/ 496164 w 533400"/>
                  <a:gd name="connsiteY63" fmla="*/ 400671 h 533400"/>
                  <a:gd name="connsiteX64" fmla="*/ 515214 w 533400"/>
                  <a:gd name="connsiteY64" fmla="*/ 382573 h 533400"/>
                  <a:gd name="connsiteX65" fmla="*/ 515214 w 533400"/>
                  <a:gd name="connsiteY65" fmla="*/ 381621 h 533400"/>
                  <a:gd name="connsiteX66" fmla="*/ 515214 w 533400"/>
                  <a:gd name="connsiteY66" fmla="*/ 153021 h 533400"/>
                  <a:gd name="connsiteX67" fmla="*/ 497117 w 533400"/>
                  <a:gd name="connsiteY67" fmla="*/ 133971 h 533400"/>
                  <a:gd name="connsiteX68" fmla="*/ 496164 w 533400"/>
                  <a:gd name="connsiteY68" fmla="*/ 133971 h 533400"/>
                  <a:gd name="connsiteX69" fmla="*/ 462827 w 533400"/>
                  <a:gd name="connsiteY69" fmla="*/ 172071 h 533400"/>
                  <a:gd name="connsiteX70" fmla="*/ 477114 w 533400"/>
                  <a:gd name="connsiteY70" fmla="*/ 186359 h 533400"/>
                  <a:gd name="connsiteX71" fmla="*/ 462827 w 533400"/>
                  <a:gd name="connsiteY71" fmla="*/ 200646 h 533400"/>
                  <a:gd name="connsiteX72" fmla="*/ 448539 w 533400"/>
                  <a:gd name="connsiteY72" fmla="*/ 186359 h 533400"/>
                  <a:gd name="connsiteX73" fmla="*/ 462827 w 533400"/>
                  <a:gd name="connsiteY73" fmla="*/ 172071 h 533400"/>
                  <a:gd name="connsiteX74" fmla="*/ 343764 w 533400"/>
                  <a:gd name="connsiteY74" fmla="*/ 19671 h 533400"/>
                  <a:gd name="connsiteX75" fmla="*/ 191364 w 533400"/>
                  <a:gd name="connsiteY75" fmla="*/ 19671 h 533400"/>
                  <a:gd name="connsiteX76" fmla="*/ 172314 w 533400"/>
                  <a:gd name="connsiteY76" fmla="*/ 38721 h 533400"/>
                  <a:gd name="connsiteX77" fmla="*/ 172314 w 533400"/>
                  <a:gd name="connsiteY77" fmla="*/ 38721 h 533400"/>
                  <a:gd name="connsiteX78" fmla="*/ 172314 w 533400"/>
                  <a:gd name="connsiteY78" fmla="*/ 114921 h 533400"/>
                  <a:gd name="connsiteX79" fmla="*/ 362814 w 533400"/>
                  <a:gd name="connsiteY79" fmla="*/ 114921 h 533400"/>
                  <a:gd name="connsiteX80" fmla="*/ 362814 w 533400"/>
                  <a:gd name="connsiteY80" fmla="*/ 38721 h 533400"/>
                  <a:gd name="connsiteX81" fmla="*/ 344717 w 533400"/>
                  <a:gd name="connsiteY81" fmla="*/ 19671 h 533400"/>
                  <a:gd name="connsiteX82" fmla="*/ 344717 w 533400"/>
                  <a:gd name="connsiteY82" fmla="*/ 19671 h 533400"/>
                  <a:gd name="connsiteX83" fmla="*/ 343764 w 533400"/>
                  <a:gd name="connsiteY83" fmla="*/ 19671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33400" h="533400">
                    <a:moveTo>
                      <a:pt x="343764" y="621"/>
                    </a:moveTo>
                    <a:cubicBezTo>
                      <a:pt x="364719" y="621"/>
                      <a:pt x="381864" y="17766"/>
                      <a:pt x="381864" y="38721"/>
                    </a:cubicBezTo>
                    <a:lnTo>
                      <a:pt x="381864" y="38721"/>
                    </a:lnTo>
                    <a:lnTo>
                      <a:pt x="381864" y="114921"/>
                    </a:lnTo>
                    <a:lnTo>
                      <a:pt x="496164" y="114921"/>
                    </a:lnTo>
                    <a:cubicBezTo>
                      <a:pt x="516167" y="114921"/>
                      <a:pt x="533311" y="131114"/>
                      <a:pt x="534264" y="151116"/>
                    </a:cubicBezTo>
                    <a:lnTo>
                      <a:pt x="534264" y="153021"/>
                    </a:lnTo>
                    <a:lnTo>
                      <a:pt x="534264" y="381621"/>
                    </a:lnTo>
                    <a:cubicBezTo>
                      <a:pt x="534264" y="401623"/>
                      <a:pt x="518071" y="418769"/>
                      <a:pt x="498069" y="419721"/>
                    </a:cubicBezTo>
                    <a:lnTo>
                      <a:pt x="496164" y="419721"/>
                    </a:lnTo>
                    <a:lnTo>
                      <a:pt x="381864" y="419721"/>
                    </a:lnTo>
                    <a:lnTo>
                      <a:pt x="381864" y="495921"/>
                    </a:lnTo>
                    <a:cubicBezTo>
                      <a:pt x="381864" y="515923"/>
                      <a:pt x="365671" y="533069"/>
                      <a:pt x="345669" y="534021"/>
                    </a:cubicBezTo>
                    <a:lnTo>
                      <a:pt x="343764" y="534021"/>
                    </a:lnTo>
                    <a:lnTo>
                      <a:pt x="191364" y="534021"/>
                    </a:lnTo>
                    <a:cubicBezTo>
                      <a:pt x="170409" y="534021"/>
                      <a:pt x="153264" y="516876"/>
                      <a:pt x="153264" y="495921"/>
                    </a:cubicBezTo>
                    <a:lnTo>
                      <a:pt x="153264" y="495921"/>
                    </a:lnTo>
                    <a:lnTo>
                      <a:pt x="153264" y="419721"/>
                    </a:lnTo>
                    <a:lnTo>
                      <a:pt x="38964" y="419721"/>
                    </a:lnTo>
                    <a:cubicBezTo>
                      <a:pt x="18961" y="419721"/>
                      <a:pt x="1817" y="403528"/>
                      <a:pt x="864" y="383526"/>
                    </a:cubicBezTo>
                    <a:lnTo>
                      <a:pt x="864" y="381621"/>
                    </a:lnTo>
                    <a:lnTo>
                      <a:pt x="864" y="197789"/>
                    </a:lnTo>
                    <a:cubicBezTo>
                      <a:pt x="864" y="189216"/>
                      <a:pt x="3721" y="180644"/>
                      <a:pt x="9436" y="173976"/>
                    </a:cubicBezTo>
                    <a:lnTo>
                      <a:pt x="11342" y="172071"/>
                    </a:lnTo>
                    <a:lnTo>
                      <a:pt x="52299" y="127303"/>
                    </a:lnTo>
                    <a:cubicBezTo>
                      <a:pt x="58967" y="119684"/>
                      <a:pt x="68492" y="115873"/>
                      <a:pt x="78017" y="114921"/>
                    </a:cubicBezTo>
                    <a:lnTo>
                      <a:pt x="79921" y="114921"/>
                    </a:lnTo>
                    <a:lnTo>
                      <a:pt x="153264" y="114921"/>
                    </a:lnTo>
                    <a:lnTo>
                      <a:pt x="153264" y="38721"/>
                    </a:lnTo>
                    <a:cubicBezTo>
                      <a:pt x="153264" y="18719"/>
                      <a:pt x="169457" y="1573"/>
                      <a:pt x="189459" y="621"/>
                    </a:cubicBezTo>
                    <a:lnTo>
                      <a:pt x="191364" y="621"/>
                    </a:lnTo>
                    <a:lnTo>
                      <a:pt x="343764" y="621"/>
                    </a:lnTo>
                    <a:close/>
                    <a:moveTo>
                      <a:pt x="343764" y="286371"/>
                    </a:moveTo>
                    <a:lnTo>
                      <a:pt x="191364" y="286371"/>
                    </a:lnTo>
                    <a:cubicBezTo>
                      <a:pt x="180886" y="286371"/>
                      <a:pt x="172314" y="294944"/>
                      <a:pt x="172314" y="305421"/>
                    </a:cubicBezTo>
                    <a:lnTo>
                      <a:pt x="172314" y="305421"/>
                    </a:lnTo>
                    <a:lnTo>
                      <a:pt x="172314" y="495921"/>
                    </a:lnTo>
                    <a:cubicBezTo>
                      <a:pt x="172314" y="506398"/>
                      <a:pt x="180886" y="514971"/>
                      <a:pt x="191364" y="514971"/>
                    </a:cubicBezTo>
                    <a:lnTo>
                      <a:pt x="191364" y="514971"/>
                    </a:lnTo>
                    <a:lnTo>
                      <a:pt x="343764" y="514971"/>
                    </a:lnTo>
                    <a:cubicBezTo>
                      <a:pt x="354242" y="514971"/>
                      <a:pt x="362814" y="506398"/>
                      <a:pt x="362814" y="495921"/>
                    </a:cubicBezTo>
                    <a:lnTo>
                      <a:pt x="362814" y="495921"/>
                    </a:lnTo>
                    <a:lnTo>
                      <a:pt x="362814" y="305421"/>
                    </a:lnTo>
                    <a:cubicBezTo>
                      <a:pt x="362814" y="294944"/>
                      <a:pt x="354242" y="286371"/>
                      <a:pt x="343764" y="286371"/>
                    </a:cubicBezTo>
                    <a:lnTo>
                      <a:pt x="343764" y="286371"/>
                    </a:lnTo>
                    <a:close/>
                    <a:moveTo>
                      <a:pt x="496164" y="133971"/>
                    </a:moveTo>
                    <a:lnTo>
                      <a:pt x="79921" y="133971"/>
                    </a:lnTo>
                    <a:cubicBezTo>
                      <a:pt x="75159" y="133971"/>
                      <a:pt x="70396" y="135876"/>
                      <a:pt x="67539" y="138734"/>
                    </a:cubicBezTo>
                    <a:lnTo>
                      <a:pt x="66586" y="139686"/>
                    </a:lnTo>
                    <a:lnTo>
                      <a:pt x="25629" y="184453"/>
                    </a:lnTo>
                    <a:cubicBezTo>
                      <a:pt x="21819" y="187311"/>
                      <a:pt x="19914" y="192073"/>
                      <a:pt x="19914" y="195884"/>
                    </a:cubicBezTo>
                    <a:lnTo>
                      <a:pt x="19914" y="197789"/>
                    </a:lnTo>
                    <a:lnTo>
                      <a:pt x="19914" y="381621"/>
                    </a:lnTo>
                    <a:cubicBezTo>
                      <a:pt x="19914" y="392098"/>
                      <a:pt x="27534" y="399719"/>
                      <a:pt x="38011" y="400671"/>
                    </a:cubicBezTo>
                    <a:lnTo>
                      <a:pt x="38964" y="400671"/>
                    </a:lnTo>
                    <a:lnTo>
                      <a:pt x="153264" y="400671"/>
                    </a:lnTo>
                    <a:lnTo>
                      <a:pt x="153264" y="305421"/>
                    </a:lnTo>
                    <a:cubicBezTo>
                      <a:pt x="153264" y="285419"/>
                      <a:pt x="169457" y="268273"/>
                      <a:pt x="189459" y="267321"/>
                    </a:cubicBezTo>
                    <a:lnTo>
                      <a:pt x="191364" y="267321"/>
                    </a:lnTo>
                    <a:lnTo>
                      <a:pt x="343764" y="267321"/>
                    </a:lnTo>
                    <a:cubicBezTo>
                      <a:pt x="364719" y="267321"/>
                      <a:pt x="381864" y="284466"/>
                      <a:pt x="381864" y="305421"/>
                    </a:cubicBezTo>
                    <a:lnTo>
                      <a:pt x="381864" y="305421"/>
                    </a:lnTo>
                    <a:lnTo>
                      <a:pt x="381864" y="400671"/>
                    </a:lnTo>
                    <a:lnTo>
                      <a:pt x="496164" y="400671"/>
                    </a:lnTo>
                    <a:cubicBezTo>
                      <a:pt x="506642" y="400671"/>
                      <a:pt x="514261" y="393051"/>
                      <a:pt x="515214" y="382573"/>
                    </a:cubicBezTo>
                    <a:lnTo>
                      <a:pt x="515214" y="381621"/>
                    </a:lnTo>
                    <a:lnTo>
                      <a:pt x="515214" y="153021"/>
                    </a:lnTo>
                    <a:cubicBezTo>
                      <a:pt x="515214" y="142544"/>
                      <a:pt x="507594" y="134923"/>
                      <a:pt x="497117" y="133971"/>
                    </a:cubicBezTo>
                    <a:lnTo>
                      <a:pt x="496164" y="133971"/>
                    </a:lnTo>
                    <a:close/>
                    <a:moveTo>
                      <a:pt x="462827" y="172071"/>
                    </a:moveTo>
                    <a:cubicBezTo>
                      <a:pt x="470446" y="172071"/>
                      <a:pt x="477114" y="178739"/>
                      <a:pt x="477114" y="186359"/>
                    </a:cubicBezTo>
                    <a:cubicBezTo>
                      <a:pt x="477114" y="193978"/>
                      <a:pt x="470446" y="200646"/>
                      <a:pt x="462827" y="200646"/>
                    </a:cubicBezTo>
                    <a:cubicBezTo>
                      <a:pt x="455207" y="200646"/>
                      <a:pt x="448539" y="193978"/>
                      <a:pt x="448539" y="186359"/>
                    </a:cubicBezTo>
                    <a:cubicBezTo>
                      <a:pt x="448539" y="178739"/>
                      <a:pt x="455207" y="172071"/>
                      <a:pt x="462827" y="172071"/>
                    </a:cubicBezTo>
                    <a:close/>
                    <a:moveTo>
                      <a:pt x="343764" y="19671"/>
                    </a:moveTo>
                    <a:lnTo>
                      <a:pt x="191364" y="19671"/>
                    </a:lnTo>
                    <a:cubicBezTo>
                      <a:pt x="180886" y="19671"/>
                      <a:pt x="172314" y="28244"/>
                      <a:pt x="172314" y="38721"/>
                    </a:cubicBezTo>
                    <a:lnTo>
                      <a:pt x="172314" y="38721"/>
                    </a:lnTo>
                    <a:lnTo>
                      <a:pt x="172314" y="114921"/>
                    </a:lnTo>
                    <a:lnTo>
                      <a:pt x="362814" y="114921"/>
                    </a:lnTo>
                    <a:lnTo>
                      <a:pt x="362814" y="38721"/>
                    </a:lnTo>
                    <a:cubicBezTo>
                      <a:pt x="362814" y="28244"/>
                      <a:pt x="355194" y="20623"/>
                      <a:pt x="344717" y="19671"/>
                    </a:cubicBezTo>
                    <a:lnTo>
                      <a:pt x="344717" y="19671"/>
                    </a:lnTo>
                    <a:lnTo>
                      <a:pt x="343764" y="19671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</a:p>
            </p:txBody>
          </p:sp>
          <p:sp>
            <p:nvSpPr>
              <p:cNvPr id="40" name="Bullet5" descr="d0162f70-d5b8-4451-ac77-31237470b818"/>
              <p:cNvSpPr txBox="true"/>
              <p:nvPr/>
            </p:nvSpPr>
            <p:spPr>
              <a:xfrm>
                <a:off x="9668162" y="3842896"/>
                <a:ext cx="1691408" cy="562079"/>
              </a:xfrm>
              <a:prstGeom prst="rect">
                <a:avLst/>
              </a:prstGeom>
              <a:noFill/>
            </p:spPr>
            <p:txBody>
              <a:bodyPr wrap="square" rtlCol="0" anchor="b" anchorCtr="true">
                <a:normAutofit fontScale="92500" lnSpcReduction="10000"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清理规范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41" name="Text5" descr="ec5bb2da-c758-44bd-be1a-791177af7520"/>
              <p:cNvSpPr txBox="true"/>
              <p:nvPr/>
            </p:nvSpPr>
            <p:spPr>
              <a:xfrm>
                <a:off x="9668162" y="4404975"/>
                <a:ext cx="1691408" cy="1724363"/>
              </a:xfrm>
              <a:prstGeom prst="rect">
                <a:avLst/>
              </a:prstGeom>
              <a:noFill/>
            </p:spPr>
            <p:txBody>
              <a:bodyPr wrap="square" rtlCol="0" anchor="t" anchorCtr="true">
                <a:normAutofit/>
              </a:bodyPr>
              <a:lstStyle>
                <a:defPPr>
                  <a:defRPr lang="zh-CN"/>
                </a:defPPr>
                <a:lvl1pPr algn="ctr">
                  <a:lnSpc>
                    <a:spcPct val="150000"/>
                  </a:lnSpc>
                  <a:defRPr sz="1000"/>
                </a:lvl1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对违规合同进行清理规范，维护集体合法权益。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cxnSp>
          <p:nvCxnSpPr>
            <p:cNvPr id="37" name="直接箭头连接符 36" descr="98f73b94-426a-4bca-87b0-1cf61bcdd38a"/>
            <p:cNvCxnSpPr/>
            <p:nvPr/>
          </p:nvCxnSpPr>
          <p:spPr>
            <a:xfrm>
              <a:off x="4762728" y="3384264"/>
              <a:ext cx="457611" cy="0"/>
            </a:xfrm>
            <a:prstGeom prst="straightConnector1">
              <a:avLst/>
            </a:prstGeom>
            <a:ln w="19050" cap="rnd">
              <a:round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箭头连接符 37" descr="ba8d8eff-81b4-4db7-83b0-f05893acc72b"/>
            <p:cNvCxnSpPr/>
            <p:nvPr/>
          </p:nvCxnSpPr>
          <p:spPr>
            <a:xfrm>
              <a:off x="6971661" y="3384264"/>
              <a:ext cx="457611" cy="0"/>
            </a:xfrm>
            <a:prstGeom prst="straightConnector1">
              <a:avLst/>
            </a:prstGeom>
            <a:ln w="19050" cap="rnd">
              <a:round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箭头连接符 41" descr="d76148e7-8b4a-4e30-8dbe-7df0d5bf9793"/>
            <p:cNvCxnSpPr/>
            <p:nvPr/>
          </p:nvCxnSpPr>
          <p:spPr>
            <a:xfrm>
              <a:off x="9180594" y="3384264"/>
              <a:ext cx="457611" cy="0"/>
            </a:xfrm>
            <a:prstGeom prst="straightConnector1">
              <a:avLst/>
            </a:prstGeom>
            <a:ln w="19050" cap="rnd">
              <a:round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itle" descr="5ca28427-b7a2-4cb7-974c-9cecca7dfe4a"/>
            <p:cNvSpPr txBox="true"/>
            <p:nvPr/>
          </p:nvSpPr>
          <p:spPr>
            <a:xfrm>
              <a:off x="673100" y="1130301"/>
              <a:ext cx="10845800" cy="1465824"/>
            </a:xfrm>
            <a:prstGeom prst="rect">
              <a:avLst/>
            </a:prstGeom>
            <a:noFill/>
          </p:spPr>
          <p:txBody>
            <a:bodyPr wrap="square" rtlCol="0" anchor="t" anchorCtr="true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规定合同管理的具体流程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197b7054-a3ac-4163-9fd0-139cf275b3e5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监督检查与责任追究</a:t>
            </a:r>
            <a:endParaRPr lang="en-US" dirty="0"/>
          </a:p>
        </p:txBody>
      </p:sp>
      <p:sp>
        <p:nvSpPr>
          <p:cNvPr id="25" name="文本占位符 24" descr="895a480c-04ef-4d8a-829c-b9ec2e6bcc05"/>
          <p:cNvSpPr>
            <a:spLocks noGrp="true"/>
          </p:cNvSpPr>
          <p:nvPr>
            <p:ph type="body" sz="quarter" idx="1" hasCustomPrompt="true"/>
          </p:nvPr>
        </p:nvSpPr>
        <p:spPr/>
        <p:txBody>
          <a:bodyPr/>
          <a:lstStyle/>
          <a:p>
            <a:r>
              <a:rPr lang="zh-CN" altLang="en-US" dirty="0"/>
              <a:t>介绍监督检查机制和责任追究办法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监督检查机制</a:t>
            </a:r>
            <a:endParaRPr lang="en-US" dirty="0"/>
          </a:p>
        </p:txBody>
      </p:sp>
      <p:grpSp>
        <p:nvGrpSpPr>
          <p:cNvPr id="67" name="340032ed-c9ba-499e-9282-43a3603c0f61.source.5.zh-Hans.pptx" descr="c63f6b7b-aa80-47a2-b9e5-96a2da295f87"/>
          <p:cNvGrpSpPr/>
          <p:nvPr/>
        </p:nvGrpSpPr>
        <p:grpSpPr>
          <a:xfrm>
            <a:off x="656108" y="1130300"/>
            <a:ext cx="10862792" cy="5003800"/>
            <a:chOff x="656108" y="1130300"/>
            <a:chExt cx="10862792" cy="5003800"/>
          </a:xfrm>
        </p:grpSpPr>
        <p:sp>
          <p:nvSpPr>
            <p:cNvPr id="3" name="PictureMisc1" descr="9e7f25f5-873d-4363-9227-a695adc178aa"/>
            <p:cNvSpPr/>
            <p:nvPr/>
          </p:nvSpPr>
          <p:spPr>
            <a:xfrm>
              <a:off x="656108" y="1130300"/>
              <a:ext cx="2260882" cy="5003800"/>
            </a:xfrm>
            <a:prstGeom prst="roundRect">
              <a:avLst>
                <a:gd name="adj" fmla="val 5343"/>
              </a:avLst>
            </a:prstGeom>
            <a:blipFill rotWithShape="true">
              <a:blip r:embed="rId1"/>
              <a:stretch>
                <a:fillRect l="-144488" r="-142874"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4" name="Title" descr="fc895b7a-d55c-4df8-9d0b-6f83c894215c"/>
            <p:cNvSpPr txBox="true"/>
            <p:nvPr/>
          </p:nvSpPr>
          <p:spPr>
            <a:xfrm>
              <a:off x="660400" y="2665600"/>
              <a:ext cx="2256589" cy="1933200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</p:spPr>
          <p:txBody>
            <a:bodyPr wrap="square" rtlCol="0" anchor="ctr">
              <a:norm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000000"/>
                  </a:solidFill>
                </a:defRPr>
              </a:lvl1pPr>
            </a:lstStyle>
            <a:p>
              <a:pPr algn="l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说明监督检查的主体和方式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  <p:grpSp>
          <p:nvGrpSpPr>
            <p:cNvPr id="61" name="组合 60" descr="5f265b58-f526-4d76-96bd-6da19233a9e4"/>
            <p:cNvGrpSpPr/>
            <p:nvPr/>
          </p:nvGrpSpPr>
          <p:grpSpPr>
            <a:xfrm>
              <a:off x="3299556" y="1136797"/>
              <a:ext cx="8219344" cy="1737358"/>
              <a:chOff x="3299556" y="1136797"/>
              <a:chExt cx="8219344" cy="1737358"/>
            </a:xfrm>
          </p:grpSpPr>
          <p:sp>
            <p:nvSpPr>
              <p:cNvPr id="28" name="IconBackground1" descr="11ce3442-2c62-4a90-a8cb-d580978fbf14"/>
              <p:cNvSpPr/>
              <p:nvPr/>
            </p:nvSpPr>
            <p:spPr>
              <a:xfrm>
                <a:off x="3299556" y="2285383"/>
                <a:ext cx="588772" cy="588772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29" name="IconMisc1" descr="f833cb96-fc6b-45e3-aaf7-c79eb0bbcd36"/>
              <p:cNvSpPr/>
              <p:nvPr/>
            </p:nvSpPr>
            <p:spPr>
              <a:xfrm>
                <a:off x="3424073" y="2402943"/>
                <a:ext cx="339739" cy="353653"/>
              </a:xfrm>
              <a:custGeom>
                <a:avLst/>
                <a:gdLst>
                  <a:gd name="T0" fmla="*/ 6303 w 10375"/>
                  <a:gd name="T1" fmla="*/ 6456 h 10799"/>
                  <a:gd name="T2" fmla="*/ 5187 w 10375"/>
                  <a:gd name="T3" fmla="*/ 8946 h 10799"/>
                  <a:gd name="T4" fmla="*/ 5748 w 10375"/>
                  <a:gd name="T5" fmla="*/ 10799 h 10799"/>
                  <a:gd name="T6" fmla="*/ 370 w 10375"/>
                  <a:gd name="T7" fmla="*/ 10799 h 10799"/>
                  <a:gd name="T8" fmla="*/ 0 w 10375"/>
                  <a:gd name="T9" fmla="*/ 10429 h 10799"/>
                  <a:gd name="T10" fmla="*/ 0 w 10375"/>
                  <a:gd name="T11" fmla="*/ 9318 h 10799"/>
                  <a:gd name="T12" fmla="*/ 5187 w 10375"/>
                  <a:gd name="T13" fmla="*/ 6353 h 10799"/>
                  <a:gd name="T14" fmla="*/ 6303 w 10375"/>
                  <a:gd name="T15" fmla="*/ 6456 h 10799"/>
                  <a:gd name="T16" fmla="*/ 5187 w 10375"/>
                  <a:gd name="T17" fmla="*/ 5611 h 10799"/>
                  <a:gd name="T18" fmla="*/ 2593 w 10375"/>
                  <a:gd name="T19" fmla="*/ 3019 h 10799"/>
                  <a:gd name="T20" fmla="*/ 2593 w 10375"/>
                  <a:gd name="T21" fmla="*/ 3017 h 10799"/>
                  <a:gd name="T22" fmla="*/ 4361 w 10375"/>
                  <a:gd name="T23" fmla="*/ 551 h 10799"/>
                  <a:gd name="T24" fmla="*/ 7781 w 10375"/>
                  <a:gd name="T25" fmla="*/ 3017 h 10799"/>
                  <a:gd name="T26" fmla="*/ 5187 w 10375"/>
                  <a:gd name="T27" fmla="*/ 5611 h 10799"/>
                  <a:gd name="T28" fmla="*/ 9830 w 10375"/>
                  <a:gd name="T29" fmla="*/ 8021 h 10799"/>
                  <a:gd name="T30" fmla="*/ 10375 w 10375"/>
                  <a:gd name="T31" fmla="*/ 8566 h 10799"/>
                  <a:gd name="T32" fmla="*/ 10375 w 10375"/>
                  <a:gd name="T33" fmla="*/ 8589 h 10799"/>
                  <a:gd name="T34" fmla="*/ 9830 w 10375"/>
                  <a:gd name="T35" fmla="*/ 9134 h 10799"/>
                  <a:gd name="T36" fmla="*/ 8707 w 10375"/>
                  <a:gd name="T37" fmla="*/ 9134 h 10799"/>
                  <a:gd name="T38" fmla="*/ 8707 w 10375"/>
                  <a:gd name="T39" fmla="*/ 10252 h 10799"/>
                  <a:gd name="T40" fmla="*/ 8162 w 10375"/>
                  <a:gd name="T41" fmla="*/ 10798 h 10799"/>
                  <a:gd name="T42" fmla="*/ 8143 w 10375"/>
                  <a:gd name="T43" fmla="*/ 10798 h 10799"/>
                  <a:gd name="T44" fmla="*/ 7596 w 10375"/>
                  <a:gd name="T45" fmla="*/ 10252 h 10799"/>
                  <a:gd name="T46" fmla="*/ 7596 w 10375"/>
                  <a:gd name="T47" fmla="*/ 9134 h 10799"/>
                  <a:gd name="T48" fmla="*/ 6478 w 10375"/>
                  <a:gd name="T49" fmla="*/ 9134 h 10799"/>
                  <a:gd name="T50" fmla="*/ 5928 w 10375"/>
                  <a:gd name="T51" fmla="*/ 8586 h 10799"/>
                  <a:gd name="T52" fmla="*/ 5928 w 10375"/>
                  <a:gd name="T53" fmla="*/ 8568 h 10799"/>
                  <a:gd name="T54" fmla="*/ 6478 w 10375"/>
                  <a:gd name="T55" fmla="*/ 8023 h 10799"/>
                  <a:gd name="T56" fmla="*/ 7596 w 10375"/>
                  <a:gd name="T57" fmla="*/ 8023 h 10799"/>
                  <a:gd name="T58" fmla="*/ 7596 w 10375"/>
                  <a:gd name="T59" fmla="*/ 6897 h 10799"/>
                  <a:gd name="T60" fmla="*/ 8146 w 10375"/>
                  <a:gd name="T61" fmla="*/ 6352 h 10799"/>
                  <a:gd name="T62" fmla="*/ 8163 w 10375"/>
                  <a:gd name="T63" fmla="*/ 6352 h 10799"/>
                  <a:gd name="T64" fmla="*/ 8708 w 10375"/>
                  <a:gd name="T65" fmla="*/ 6897 h 10799"/>
                  <a:gd name="T66" fmla="*/ 8708 w 10375"/>
                  <a:gd name="T67" fmla="*/ 8023 h 10799"/>
                  <a:gd name="T68" fmla="*/ 9830 w 10375"/>
                  <a:gd name="T69" fmla="*/ 8023 h 10799"/>
                  <a:gd name="T70" fmla="*/ 9830 w 10375"/>
                  <a:gd name="T71" fmla="*/ 8021 h 10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375" h="10799">
                    <a:moveTo>
                      <a:pt x="6303" y="6456"/>
                    </a:moveTo>
                    <a:cubicBezTo>
                      <a:pt x="5592" y="7089"/>
                      <a:pt x="5186" y="7995"/>
                      <a:pt x="5187" y="8946"/>
                    </a:cubicBezTo>
                    <a:cubicBezTo>
                      <a:pt x="5187" y="9631"/>
                      <a:pt x="5393" y="10269"/>
                      <a:pt x="5748" y="10799"/>
                    </a:cubicBezTo>
                    <a:lnTo>
                      <a:pt x="370" y="10799"/>
                    </a:lnTo>
                    <a:cubicBezTo>
                      <a:pt x="164" y="10799"/>
                      <a:pt x="0" y="10633"/>
                      <a:pt x="0" y="10429"/>
                    </a:cubicBezTo>
                    <a:lnTo>
                      <a:pt x="0" y="9318"/>
                    </a:lnTo>
                    <a:cubicBezTo>
                      <a:pt x="0" y="7345"/>
                      <a:pt x="3456" y="6353"/>
                      <a:pt x="5187" y="6353"/>
                    </a:cubicBezTo>
                    <a:cubicBezTo>
                      <a:pt x="5511" y="6353"/>
                      <a:pt x="5893" y="6386"/>
                      <a:pt x="6303" y="6456"/>
                    </a:cubicBezTo>
                    <a:close/>
                    <a:moveTo>
                      <a:pt x="5187" y="5611"/>
                    </a:moveTo>
                    <a:cubicBezTo>
                      <a:pt x="3755" y="5611"/>
                      <a:pt x="2593" y="4451"/>
                      <a:pt x="2593" y="3019"/>
                    </a:cubicBezTo>
                    <a:lnTo>
                      <a:pt x="2593" y="3017"/>
                    </a:lnTo>
                    <a:cubicBezTo>
                      <a:pt x="2593" y="1901"/>
                      <a:pt x="3295" y="880"/>
                      <a:pt x="4361" y="551"/>
                    </a:cubicBezTo>
                    <a:cubicBezTo>
                      <a:pt x="6146" y="0"/>
                      <a:pt x="7781" y="1316"/>
                      <a:pt x="7781" y="3017"/>
                    </a:cubicBezTo>
                    <a:cubicBezTo>
                      <a:pt x="7781" y="4450"/>
                      <a:pt x="6621" y="5611"/>
                      <a:pt x="5187" y="5611"/>
                    </a:cubicBezTo>
                    <a:close/>
                    <a:moveTo>
                      <a:pt x="9830" y="8021"/>
                    </a:moveTo>
                    <a:cubicBezTo>
                      <a:pt x="10130" y="8021"/>
                      <a:pt x="10375" y="8266"/>
                      <a:pt x="10375" y="8566"/>
                    </a:cubicBezTo>
                    <a:lnTo>
                      <a:pt x="10375" y="8589"/>
                    </a:lnTo>
                    <a:cubicBezTo>
                      <a:pt x="10375" y="8889"/>
                      <a:pt x="10130" y="9134"/>
                      <a:pt x="9830" y="9134"/>
                    </a:cubicBezTo>
                    <a:lnTo>
                      <a:pt x="8707" y="9134"/>
                    </a:lnTo>
                    <a:lnTo>
                      <a:pt x="8707" y="10252"/>
                    </a:lnTo>
                    <a:cubicBezTo>
                      <a:pt x="8707" y="10552"/>
                      <a:pt x="8462" y="10798"/>
                      <a:pt x="8162" y="10798"/>
                    </a:cubicBezTo>
                    <a:lnTo>
                      <a:pt x="8143" y="10798"/>
                    </a:lnTo>
                    <a:cubicBezTo>
                      <a:pt x="7843" y="10798"/>
                      <a:pt x="7597" y="10552"/>
                      <a:pt x="7596" y="10252"/>
                    </a:cubicBezTo>
                    <a:lnTo>
                      <a:pt x="7596" y="9134"/>
                    </a:lnTo>
                    <a:lnTo>
                      <a:pt x="6478" y="9134"/>
                    </a:lnTo>
                    <a:cubicBezTo>
                      <a:pt x="6176" y="9135"/>
                      <a:pt x="5930" y="8890"/>
                      <a:pt x="5928" y="8586"/>
                    </a:cubicBezTo>
                    <a:lnTo>
                      <a:pt x="5928" y="8568"/>
                    </a:lnTo>
                    <a:cubicBezTo>
                      <a:pt x="5933" y="8266"/>
                      <a:pt x="6177" y="8025"/>
                      <a:pt x="6478" y="8023"/>
                    </a:cubicBezTo>
                    <a:lnTo>
                      <a:pt x="7596" y="8023"/>
                    </a:lnTo>
                    <a:lnTo>
                      <a:pt x="7596" y="6897"/>
                    </a:lnTo>
                    <a:cubicBezTo>
                      <a:pt x="7596" y="6596"/>
                      <a:pt x="7841" y="6352"/>
                      <a:pt x="8146" y="6352"/>
                    </a:cubicBezTo>
                    <a:lnTo>
                      <a:pt x="8163" y="6352"/>
                    </a:lnTo>
                    <a:cubicBezTo>
                      <a:pt x="8465" y="6352"/>
                      <a:pt x="8708" y="6596"/>
                      <a:pt x="8708" y="6897"/>
                    </a:cubicBezTo>
                    <a:lnTo>
                      <a:pt x="8708" y="8023"/>
                    </a:lnTo>
                    <a:lnTo>
                      <a:pt x="9830" y="8023"/>
                    </a:lnTo>
                    <a:lnTo>
                      <a:pt x="9830" y="80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30" name="Bullet1" descr="6555cffa-3562-4937-ba48-b31f49e7ed60"/>
              <p:cNvSpPr/>
              <p:nvPr/>
            </p:nvSpPr>
            <p:spPr>
              <a:xfrm>
                <a:off x="4315968" y="1136797"/>
                <a:ext cx="3101593" cy="850786"/>
              </a:xfrm>
              <a:prstGeom prst="roundRect">
                <a:avLst>
                  <a:gd name="adj" fmla="val 8000"/>
                </a:avLst>
              </a:prstGeom>
              <a:noFill/>
              <a:ln w="6350"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部门监督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1" name="Text1" descr="460c7956-d63d-40df-9a91-c3126dd204d0"/>
              <p:cNvSpPr/>
              <p:nvPr/>
            </p:nvSpPr>
            <p:spPr>
              <a:xfrm>
                <a:off x="7417562" y="1136797"/>
                <a:ext cx="4101338" cy="850786"/>
              </a:xfrm>
              <a:prstGeom prst="roundRect">
                <a:avLst>
                  <a:gd name="adj" fmla="val 4800"/>
                </a:avLst>
              </a:prstGeom>
              <a:noFill/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区农业农村局、区财政局等部门加强对 “三资” 委托代理服务中心工作的监督检查。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cxnSp>
            <p:nvCxnSpPr>
              <p:cNvPr id="52" name="Line1" descr="65ba2781-43fe-4d60-b3e7-75441fa9c671"/>
              <p:cNvCxnSpPr>
                <a:stCxn id="30" idx="1"/>
                <a:endCxn id="28" idx="3"/>
              </p:cNvCxnSpPr>
              <p:nvPr/>
            </p:nvCxnSpPr>
            <p:spPr>
              <a:xfrm rot="10800000" flipV="true">
                <a:off x="3888328" y="1562189"/>
                <a:ext cx="427640" cy="1017579"/>
              </a:xfrm>
              <a:prstGeom prst="bentConnector3">
                <a:avLst/>
              </a:prstGeom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组合 61" descr="f2753e05-d11c-4067-8595-1ecdbe831cb5"/>
            <p:cNvGrpSpPr/>
            <p:nvPr/>
          </p:nvGrpSpPr>
          <p:grpSpPr>
            <a:xfrm>
              <a:off x="3299556" y="2154376"/>
              <a:ext cx="8219344" cy="3339928"/>
              <a:chOff x="3299556" y="2154376"/>
              <a:chExt cx="8219344" cy="3339928"/>
            </a:xfrm>
          </p:grpSpPr>
          <p:sp>
            <p:nvSpPr>
              <p:cNvPr id="23" name="IconBackground2" descr="115cbfde-1033-46ff-81ef-b1472fd4a215"/>
              <p:cNvSpPr/>
              <p:nvPr/>
            </p:nvSpPr>
            <p:spPr>
              <a:xfrm>
                <a:off x="3299556" y="4905532"/>
                <a:ext cx="588772" cy="588772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24" name="IconMisc2" descr="9ddd88f7-9ece-431c-9e09-976bdb2ea477"/>
              <p:cNvSpPr/>
              <p:nvPr/>
            </p:nvSpPr>
            <p:spPr>
              <a:xfrm>
                <a:off x="3424073" y="5023092"/>
                <a:ext cx="339739" cy="353653"/>
              </a:xfrm>
              <a:custGeom>
                <a:avLst/>
                <a:gdLst>
                  <a:gd name="T0" fmla="*/ 6303 w 10375"/>
                  <a:gd name="T1" fmla="*/ 6456 h 10799"/>
                  <a:gd name="T2" fmla="*/ 5187 w 10375"/>
                  <a:gd name="T3" fmla="*/ 8946 h 10799"/>
                  <a:gd name="T4" fmla="*/ 5748 w 10375"/>
                  <a:gd name="T5" fmla="*/ 10799 h 10799"/>
                  <a:gd name="T6" fmla="*/ 370 w 10375"/>
                  <a:gd name="T7" fmla="*/ 10799 h 10799"/>
                  <a:gd name="T8" fmla="*/ 0 w 10375"/>
                  <a:gd name="T9" fmla="*/ 10429 h 10799"/>
                  <a:gd name="T10" fmla="*/ 0 w 10375"/>
                  <a:gd name="T11" fmla="*/ 9318 h 10799"/>
                  <a:gd name="T12" fmla="*/ 5187 w 10375"/>
                  <a:gd name="T13" fmla="*/ 6353 h 10799"/>
                  <a:gd name="T14" fmla="*/ 6303 w 10375"/>
                  <a:gd name="T15" fmla="*/ 6456 h 10799"/>
                  <a:gd name="T16" fmla="*/ 5187 w 10375"/>
                  <a:gd name="T17" fmla="*/ 5611 h 10799"/>
                  <a:gd name="T18" fmla="*/ 2593 w 10375"/>
                  <a:gd name="T19" fmla="*/ 3019 h 10799"/>
                  <a:gd name="T20" fmla="*/ 2593 w 10375"/>
                  <a:gd name="T21" fmla="*/ 3017 h 10799"/>
                  <a:gd name="T22" fmla="*/ 4361 w 10375"/>
                  <a:gd name="T23" fmla="*/ 551 h 10799"/>
                  <a:gd name="T24" fmla="*/ 7781 w 10375"/>
                  <a:gd name="T25" fmla="*/ 3017 h 10799"/>
                  <a:gd name="T26" fmla="*/ 5187 w 10375"/>
                  <a:gd name="T27" fmla="*/ 5611 h 10799"/>
                  <a:gd name="T28" fmla="*/ 9830 w 10375"/>
                  <a:gd name="T29" fmla="*/ 8021 h 10799"/>
                  <a:gd name="T30" fmla="*/ 10375 w 10375"/>
                  <a:gd name="T31" fmla="*/ 8566 h 10799"/>
                  <a:gd name="T32" fmla="*/ 10375 w 10375"/>
                  <a:gd name="T33" fmla="*/ 8589 h 10799"/>
                  <a:gd name="T34" fmla="*/ 9830 w 10375"/>
                  <a:gd name="T35" fmla="*/ 9134 h 10799"/>
                  <a:gd name="T36" fmla="*/ 8707 w 10375"/>
                  <a:gd name="T37" fmla="*/ 9134 h 10799"/>
                  <a:gd name="T38" fmla="*/ 8707 w 10375"/>
                  <a:gd name="T39" fmla="*/ 10252 h 10799"/>
                  <a:gd name="T40" fmla="*/ 8162 w 10375"/>
                  <a:gd name="T41" fmla="*/ 10798 h 10799"/>
                  <a:gd name="T42" fmla="*/ 8143 w 10375"/>
                  <a:gd name="T43" fmla="*/ 10798 h 10799"/>
                  <a:gd name="T44" fmla="*/ 7596 w 10375"/>
                  <a:gd name="T45" fmla="*/ 10252 h 10799"/>
                  <a:gd name="T46" fmla="*/ 7596 w 10375"/>
                  <a:gd name="T47" fmla="*/ 9134 h 10799"/>
                  <a:gd name="T48" fmla="*/ 6478 w 10375"/>
                  <a:gd name="T49" fmla="*/ 9134 h 10799"/>
                  <a:gd name="T50" fmla="*/ 5928 w 10375"/>
                  <a:gd name="T51" fmla="*/ 8586 h 10799"/>
                  <a:gd name="T52" fmla="*/ 5928 w 10375"/>
                  <a:gd name="T53" fmla="*/ 8568 h 10799"/>
                  <a:gd name="T54" fmla="*/ 6478 w 10375"/>
                  <a:gd name="T55" fmla="*/ 8023 h 10799"/>
                  <a:gd name="T56" fmla="*/ 7596 w 10375"/>
                  <a:gd name="T57" fmla="*/ 8023 h 10799"/>
                  <a:gd name="T58" fmla="*/ 7596 w 10375"/>
                  <a:gd name="T59" fmla="*/ 6897 h 10799"/>
                  <a:gd name="T60" fmla="*/ 8146 w 10375"/>
                  <a:gd name="T61" fmla="*/ 6352 h 10799"/>
                  <a:gd name="T62" fmla="*/ 8163 w 10375"/>
                  <a:gd name="T63" fmla="*/ 6352 h 10799"/>
                  <a:gd name="T64" fmla="*/ 8708 w 10375"/>
                  <a:gd name="T65" fmla="*/ 6897 h 10799"/>
                  <a:gd name="T66" fmla="*/ 8708 w 10375"/>
                  <a:gd name="T67" fmla="*/ 8023 h 10799"/>
                  <a:gd name="T68" fmla="*/ 9830 w 10375"/>
                  <a:gd name="T69" fmla="*/ 8023 h 10799"/>
                  <a:gd name="T70" fmla="*/ 9830 w 10375"/>
                  <a:gd name="T71" fmla="*/ 8021 h 10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375" h="10799">
                    <a:moveTo>
                      <a:pt x="6303" y="6456"/>
                    </a:moveTo>
                    <a:cubicBezTo>
                      <a:pt x="5592" y="7089"/>
                      <a:pt x="5186" y="7995"/>
                      <a:pt x="5187" y="8946"/>
                    </a:cubicBezTo>
                    <a:cubicBezTo>
                      <a:pt x="5187" y="9631"/>
                      <a:pt x="5393" y="10269"/>
                      <a:pt x="5748" y="10799"/>
                    </a:cubicBezTo>
                    <a:lnTo>
                      <a:pt x="370" y="10799"/>
                    </a:lnTo>
                    <a:cubicBezTo>
                      <a:pt x="164" y="10799"/>
                      <a:pt x="0" y="10633"/>
                      <a:pt x="0" y="10429"/>
                    </a:cubicBezTo>
                    <a:lnTo>
                      <a:pt x="0" y="9318"/>
                    </a:lnTo>
                    <a:cubicBezTo>
                      <a:pt x="0" y="7345"/>
                      <a:pt x="3456" y="6353"/>
                      <a:pt x="5187" y="6353"/>
                    </a:cubicBezTo>
                    <a:cubicBezTo>
                      <a:pt x="5511" y="6353"/>
                      <a:pt x="5893" y="6386"/>
                      <a:pt x="6303" y="6456"/>
                    </a:cubicBezTo>
                    <a:close/>
                    <a:moveTo>
                      <a:pt x="5187" y="5611"/>
                    </a:moveTo>
                    <a:cubicBezTo>
                      <a:pt x="3755" y="5611"/>
                      <a:pt x="2593" y="4451"/>
                      <a:pt x="2593" y="3019"/>
                    </a:cubicBezTo>
                    <a:lnTo>
                      <a:pt x="2593" y="3017"/>
                    </a:lnTo>
                    <a:cubicBezTo>
                      <a:pt x="2593" y="1901"/>
                      <a:pt x="3295" y="880"/>
                      <a:pt x="4361" y="551"/>
                    </a:cubicBezTo>
                    <a:cubicBezTo>
                      <a:pt x="6146" y="0"/>
                      <a:pt x="7781" y="1316"/>
                      <a:pt x="7781" y="3017"/>
                    </a:cubicBezTo>
                    <a:cubicBezTo>
                      <a:pt x="7781" y="4450"/>
                      <a:pt x="6621" y="5611"/>
                      <a:pt x="5187" y="5611"/>
                    </a:cubicBezTo>
                    <a:close/>
                    <a:moveTo>
                      <a:pt x="9830" y="8021"/>
                    </a:moveTo>
                    <a:cubicBezTo>
                      <a:pt x="10130" y="8021"/>
                      <a:pt x="10375" y="8266"/>
                      <a:pt x="10375" y="8566"/>
                    </a:cubicBezTo>
                    <a:lnTo>
                      <a:pt x="10375" y="8589"/>
                    </a:lnTo>
                    <a:cubicBezTo>
                      <a:pt x="10375" y="8889"/>
                      <a:pt x="10130" y="9134"/>
                      <a:pt x="9830" y="9134"/>
                    </a:cubicBezTo>
                    <a:lnTo>
                      <a:pt x="8707" y="9134"/>
                    </a:lnTo>
                    <a:lnTo>
                      <a:pt x="8707" y="10252"/>
                    </a:lnTo>
                    <a:cubicBezTo>
                      <a:pt x="8707" y="10552"/>
                      <a:pt x="8462" y="10798"/>
                      <a:pt x="8162" y="10798"/>
                    </a:cubicBezTo>
                    <a:lnTo>
                      <a:pt x="8143" y="10798"/>
                    </a:lnTo>
                    <a:cubicBezTo>
                      <a:pt x="7843" y="10798"/>
                      <a:pt x="7597" y="10552"/>
                      <a:pt x="7596" y="10252"/>
                    </a:cubicBezTo>
                    <a:lnTo>
                      <a:pt x="7596" y="9134"/>
                    </a:lnTo>
                    <a:lnTo>
                      <a:pt x="6478" y="9134"/>
                    </a:lnTo>
                    <a:cubicBezTo>
                      <a:pt x="6176" y="9135"/>
                      <a:pt x="5930" y="8890"/>
                      <a:pt x="5928" y="8586"/>
                    </a:cubicBezTo>
                    <a:lnTo>
                      <a:pt x="5928" y="8568"/>
                    </a:lnTo>
                    <a:cubicBezTo>
                      <a:pt x="5933" y="8266"/>
                      <a:pt x="6177" y="8025"/>
                      <a:pt x="6478" y="8023"/>
                    </a:cubicBezTo>
                    <a:lnTo>
                      <a:pt x="7596" y="8023"/>
                    </a:lnTo>
                    <a:lnTo>
                      <a:pt x="7596" y="6897"/>
                    </a:lnTo>
                    <a:cubicBezTo>
                      <a:pt x="7596" y="6596"/>
                      <a:pt x="7841" y="6352"/>
                      <a:pt x="8146" y="6352"/>
                    </a:cubicBezTo>
                    <a:lnTo>
                      <a:pt x="8163" y="6352"/>
                    </a:lnTo>
                    <a:cubicBezTo>
                      <a:pt x="8465" y="6352"/>
                      <a:pt x="8708" y="6596"/>
                      <a:pt x="8708" y="6897"/>
                    </a:cubicBezTo>
                    <a:lnTo>
                      <a:pt x="8708" y="8023"/>
                    </a:lnTo>
                    <a:lnTo>
                      <a:pt x="9830" y="8023"/>
                    </a:lnTo>
                    <a:lnTo>
                      <a:pt x="9830" y="80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25" name="Bullet2" descr="4f123101-7325-41f3-a197-50bae7e9a46d"/>
              <p:cNvSpPr/>
              <p:nvPr/>
            </p:nvSpPr>
            <p:spPr>
              <a:xfrm>
                <a:off x="4315968" y="2154376"/>
                <a:ext cx="3101593" cy="850786"/>
              </a:xfrm>
              <a:prstGeom prst="roundRect">
                <a:avLst>
                  <a:gd name="adj" fmla="val 8000"/>
                </a:avLst>
              </a:prstGeom>
              <a:noFill/>
              <a:ln w="6350"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乡镇审计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26" name="Text2" descr="4f264c16-e748-4209-801d-cb6a8993e280"/>
              <p:cNvSpPr/>
              <p:nvPr/>
            </p:nvSpPr>
            <p:spPr>
              <a:xfrm>
                <a:off x="7417562" y="2154376"/>
                <a:ext cx="4101338" cy="850786"/>
              </a:xfrm>
              <a:prstGeom prst="roundRect">
                <a:avLst>
                  <a:gd name="adj" fmla="val 4800"/>
                </a:avLst>
              </a:prstGeom>
              <a:noFill/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乡镇（街道）每年安排村级财务审计，确保审计工作常态化。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cxnSp>
            <p:nvCxnSpPr>
              <p:cNvPr id="56" name="Line2" descr="3ad28fbb-572d-4390-af4a-67ff18cfa7b4"/>
              <p:cNvCxnSpPr>
                <a:stCxn id="25" idx="1"/>
                <a:endCxn id="28" idx="3"/>
              </p:cNvCxnSpPr>
              <p:nvPr/>
            </p:nvCxnSpPr>
            <p:spPr>
              <a:xfrm flipH="true">
                <a:off x="3888328" y="2579769"/>
                <a:ext cx="427640" cy="0"/>
              </a:xfrm>
              <a:prstGeom prst="line">
                <a:avLst/>
              </a:prstGeom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组合 62" descr="f051014d-a539-436c-9304-223d53d4e727"/>
            <p:cNvGrpSpPr/>
            <p:nvPr/>
          </p:nvGrpSpPr>
          <p:grpSpPr>
            <a:xfrm>
              <a:off x="3888328" y="2579770"/>
              <a:ext cx="7630572" cy="1442971"/>
              <a:chOff x="3888328" y="2579770"/>
              <a:chExt cx="7630572" cy="1442971"/>
            </a:xfrm>
          </p:grpSpPr>
          <p:sp>
            <p:nvSpPr>
              <p:cNvPr id="20" name="Bullet3" descr="db1a8fc5-a074-4828-8b70-4bbda9eb74f7"/>
              <p:cNvSpPr/>
              <p:nvPr/>
            </p:nvSpPr>
            <p:spPr>
              <a:xfrm>
                <a:off x="4315968" y="3171955"/>
                <a:ext cx="3101593" cy="850786"/>
              </a:xfrm>
              <a:prstGeom prst="roundRect">
                <a:avLst>
                  <a:gd name="adj" fmla="val 8000"/>
                </a:avLst>
              </a:prstGeom>
              <a:noFill/>
              <a:ln w="6350"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多层监督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21" name="Text3" descr="bacbc7d5-29bb-4087-9068-103b5765f334"/>
              <p:cNvSpPr/>
              <p:nvPr/>
            </p:nvSpPr>
            <p:spPr>
              <a:xfrm>
                <a:off x="7417562" y="3171955"/>
                <a:ext cx="4101338" cy="850786"/>
              </a:xfrm>
              <a:prstGeom prst="roundRect">
                <a:avLst>
                  <a:gd name="adj" fmla="val 4800"/>
                </a:avLst>
              </a:prstGeom>
              <a:noFill/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形成多层面的监督检查体系，全面覆盖 “三资” 管理。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cxnSp>
            <p:nvCxnSpPr>
              <p:cNvPr id="54" name="Line3" descr="eb7e0a45-5f8f-4c72-9941-ec725723b023"/>
              <p:cNvCxnSpPr>
                <a:stCxn id="20" idx="1"/>
                <a:endCxn id="28" idx="3"/>
              </p:cNvCxnSpPr>
              <p:nvPr/>
            </p:nvCxnSpPr>
            <p:spPr>
              <a:xfrm rot="10800000">
                <a:off x="3888328" y="2579770"/>
                <a:ext cx="427640" cy="1017579"/>
              </a:xfrm>
              <a:prstGeom prst="bentConnector3">
                <a:avLst/>
              </a:prstGeom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组合 63" descr="814eac63-bbdc-47b9-b48e-7c6404ef9d5e"/>
            <p:cNvGrpSpPr/>
            <p:nvPr/>
          </p:nvGrpSpPr>
          <p:grpSpPr>
            <a:xfrm>
              <a:off x="3888328" y="4265734"/>
              <a:ext cx="7630572" cy="934183"/>
              <a:chOff x="3888328" y="4265734"/>
              <a:chExt cx="7630572" cy="934183"/>
            </a:xfrm>
          </p:grpSpPr>
          <p:sp>
            <p:nvSpPr>
              <p:cNvPr id="17" name="Bullet4" descr="53673e12-5003-4ea9-9574-f61b4a0e58ae"/>
              <p:cNvSpPr/>
              <p:nvPr/>
            </p:nvSpPr>
            <p:spPr>
              <a:xfrm>
                <a:off x="4315968" y="4265734"/>
                <a:ext cx="3101593" cy="850786"/>
              </a:xfrm>
              <a:prstGeom prst="roundRect">
                <a:avLst>
                  <a:gd name="adj" fmla="val 8000"/>
                </a:avLst>
              </a:prstGeom>
              <a:noFill/>
              <a:ln w="6350"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及时纠正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8" name="Text4" descr="ab3c7c77-06f8-48ad-bda4-86d3b6526f9b"/>
              <p:cNvSpPr/>
              <p:nvPr/>
            </p:nvSpPr>
            <p:spPr>
              <a:xfrm>
                <a:off x="7417562" y="4265734"/>
                <a:ext cx="4101338" cy="850786"/>
              </a:xfrm>
              <a:prstGeom prst="roundRect">
                <a:avLst>
                  <a:gd name="adj" fmla="val 4800"/>
                </a:avLst>
              </a:prstGeom>
              <a:noFill/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及时发现和纠正 “三资” 管理过程中的问题。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cxnSp>
            <p:nvCxnSpPr>
              <p:cNvPr id="58" name="Line4" descr="9dd9eb53-25f8-4b46-8049-059b4b1bd4dc"/>
              <p:cNvCxnSpPr>
                <a:stCxn id="17" idx="1"/>
                <a:endCxn id="23" idx="3"/>
              </p:cNvCxnSpPr>
              <p:nvPr/>
            </p:nvCxnSpPr>
            <p:spPr>
              <a:xfrm rot="10800000" flipV="true">
                <a:off x="3888328" y="4691126"/>
                <a:ext cx="427640" cy="508791"/>
              </a:xfrm>
              <a:prstGeom prst="bentConnector3">
                <a:avLst/>
              </a:prstGeom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组合 64" descr="1fb1721c-9db7-4ad7-a890-397cc30ad043"/>
            <p:cNvGrpSpPr/>
            <p:nvPr/>
          </p:nvGrpSpPr>
          <p:grpSpPr>
            <a:xfrm>
              <a:off x="3888328" y="5199919"/>
              <a:ext cx="7630572" cy="934181"/>
              <a:chOff x="3888328" y="5199919"/>
              <a:chExt cx="7630572" cy="934181"/>
            </a:xfrm>
          </p:grpSpPr>
          <p:sp>
            <p:nvSpPr>
              <p:cNvPr id="14" name="Bullet5" descr="b7ef3a2c-8a35-4cd9-b0f1-7b4f66454ff6"/>
              <p:cNvSpPr/>
              <p:nvPr/>
            </p:nvSpPr>
            <p:spPr>
              <a:xfrm>
                <a:off x="4315968" y="5283314"/>
                <a:ext cx="3101593" cy="850786"/>
              </a:xfrm>
              <a:prstGeom prst="roundRect">
                <a:avLst>
                  <a:gd name="adj" fmla="val 8000"/>
                </a:avLst>
              </a:prstGeom>
              <a:noFill/>
              <a:ln w="6350"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保障合规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5" name="Text5" descr="4068ed3f-8c95-4107-870a-c9802c6841d2"/>
              <p:cNvSpPr/>
              <p:nvPr/>
            </p:nvSpPr>
            <p:spPr>
              <a:xfrm>
                <a:off x="7417562" y="5283314"/>
                <a:ext cx="4101338" cy="850786"/>
              </a:xfrm>
              <a:prstGeom prst="roundRect">
                <a:avLst>
                  <a:gd name="adj" fmla="val 4800"/>
                </a:avLst>
              </a:prstGeom>
              <a:noFill/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保障 “三资” 管理工作的合规性和合法性。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cxnSp>
            <p:nvCxnSpPr>
              <p:cNvPr id="60" name="Line5" descr="8e51867c-01e6-4b80-be30-6dd13d8b2168"/>
              <p:cNvCxnSpPr>
                <a:stCxn id="14" idx="1"/>
                <a:endCxn id="23" idx="3"/>
              </p:cNvCxnSpPr>
              <p:nvPr/>
            </p:nvCxnSpPr>
            <p:spPr>
              <a:xfrm rot="10800000">
                <a:off x="3888328" y="5199919"/>
                <a:ext cx="427640" cy="508789"/>
              </a:xfrm>
              <a:prstGeom prst="bentConnector3">
                <a:avLst/>
              </a:prstGeom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责任追究</a:t>
            </a:r>
            <a:endParaRPr lang="en-US" dirty="0"/>
          </a:p>
        </p:txBody>
      </p:sp>
      <p:grpSp>
        <p:nvGrpSpPr>
          <p:cNvPr id="33" name="0e279fdf-3e6f-48cf-ad2e-bd999a3d251a.source.5.zh-Hans.pptx" descr="bfbabfc2-1826-4781-a422-c97f675baff6"/>
          <p:cNvGrpSpPr/>
          <p:nvPr/>
        </p:nvGrpSpPr>
        <p:grpSpPr>
          <a:xfrm>
            <a:off x="2" y="1116813"/>
            <a:ext cx="11518898" cy="5026812"/>
            <a:chOff x="2" y="1116813"/>
            <a:chExt cx="11518898" cy="5026812"/>
          </a:xfrm>
        </p:grpSpPr>
        <p:grpSp>
          <p:nvGrpSpPr>
            <p:cNvPr id="32" name="组合 31" descr="fc7a73fd-a13e-41b0-aa5c-1205dabc9e0c"/>
            <p:cNvGrpSpPr/>
            <p:nvPr/>
          </p:nvGrpSpPr>
          <p:grpSpPr>
            <a:xfrm>
              <a:off x="2" y="1116813"/>
              <a:ext cx="7875118" cy="2865087"/>
              <a:chOff x="2" y="1116813"/>
              <a:chExt cx="7875118" cy="2865087"/>
            </a:xfrm>
          </p:grpSpPr>
          <p:sp>
            <p:nvSpPr>
              <p:cNvPr id="3" name="PictureMisc" descr="33b5cf19-5d77-4d17-8262-4b6153ae3c08"/>
              <p:cNvSpPr/>
              <p:nvPr/>
            </p:nvSpPr>
            <p:spPr>
              <a:xfrm>
                <a:off x="2" y="1116813"/>
                <a:ext cx="7875118" cy="2847442"/>
              </a:xfrm>
              <a:prstGeom prst="homePlate">
                <a:avLst>
                  <a:gd name="adj" fmla="val 22522"/>
                </a:avLst>
              </a:prstGeom>
              <a:blipFill rotWithShape="true">
                <a:blip r:embed="rId1"/>
                <a:srcRect/>
                <a:stretch>
                  <a:fillRect t="-39459" b="-39459"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4" name="iṣḷîḓè" descr="4e18ef2d-9509-43fb-a2ba-523fa73bee23"/>
              <p:cNvSpPr/>
              <p:nvPr/>
            </p:nvSpPr>
            <p:spPr>
              <a:xfrm>
                <a:off x="669924" y="1116813"/>
                <a:ext cx="6371076" cy="2865087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31" name="组合 30" descr="b8f5219a-3f41-4f4d-a73b-f85fa62d5427"/>
            <p:cNvGrpSpPr/>
            <p:nvPr/>
          </p:nvGrpSpPr>
          <p:grpSpPr>
            <a:xfrm>
              <a:off x="743296" y="1281934"/>
              <a:ext cx="9781483" cy="4861691"/>
              <a:chOff x="743296" y="1281934"/>
              <a:chExt cx="9781483" cy="4861691"/>
            </a:xfrm>
          </p:grpSpPr>
          <p:grpSp>
            <p:nvGrpSpPr>
              <p:cNvPr id="12" name="iṣļîde" descr="fd2105c3-bab5-4ff8-973b-6ff3c615f53e"/>
              <p:cNvGrpSpPr/>
              <p:nvPr/>
            </p:nvGrpSpPr>
            <p:grpSpPr>
              <a:xfrm>
                <a:off x="743296" y="1281934"/>
                <a:ext cx="3025126" cy="1897050"/>
                <a:chOff x="2034459" y="2588194"/>
                <a:chExt cx="3025126" cy="1897050"/>
              </a:xfrm>
            </p:grpSpPr>
            <p:sp>
              <p:nvSpPr>
                <p:cNvPr id="20" name="Text1" descr="f5030e3e-faf3-46d6-962d-5cd4a0304abc"/>
                <p:cNvSpPr/>
                <p:nvPr/>
              </p:nvSpPr>
              <p:spPr bwMode="auto">
                <a:xfrm>
                  <a:off x="2034459" y="3385745"/>
                  <a:ext cx="3025126" cy="1099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true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sz="1200" b="0" i="0" u="none">
                      <a:solidFill>
                        <a:srgbClr val="000000"/>
                      </a:solidFill>
                      <a:ea typeface="微软雅黑"/>
                    </a:rPr>
                    <a:t>对违反 “三资” 管理制度的个人追究责任，严肃处理。</a:t>
                  </a:r>
                  <a:endParaRPr lang="en-US" sz="1200" b="0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  <p:sp>
              <p:nvSpPr>
                <p:cNvPr id="21" name="Bullet1" descr="8f6db009-4dc7-48db-a51b-f1b6bd0aa3fe"/>
                <p:cNvSpPr txBox="true"/>
                <p:nvPr/>
              </p:nvSpPr>
              <p:spPr bwMode="auto">
                <a:xfrm>
                  <a:off x="2034459" y="2588194"/>
                  <a:ext cx="3025126" cy="7975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b" anchorCtr="true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sz="1800" b="1" i="0" u="none">
                      <a:solidFill>
                        <a:srgbClr val="C5A904"/>
                      </a:solidFill>
                      <a:ea typeface="微软雅黑"/>
                    </a:rPr>
                    <a:t>追究个人责任</a:t>
                  </a:r>
                  <a:endParaRPr lang="en-US" sz="1800" b="1" i="0" u="none">
                    <a:solidFill>
                      <a:srgbClr val="C5A904"/>
                    </a:solidFill>
                    <a:ea typeface="微软雅黑"/>
                  </a:endParaRPr>
                </a:p>
              </p:txBody>
            </p:sp>
          </p:grpSp>
          <p:grpSp>
            <p:nvGrpSpPr>
              <p:cNvPr id="14" name="íśḷïďé" descr="cd7b043e-31a1-4203-acac-a934918c8023"/>
              <p:cNvGrpSpPr/>
              <p:nvPr/>
            </p:nvGrpSpPr>
            <p:grpSpPr>
              <a:xfrm>
                <a:off x="4024199" y="1281934"/>
                <a:ext cx="3025126" cy="1897050"/>
                <a:chOff x="2034459" y="2588194"/>
                <a:chExt cx="3025126" cy="1897050"/>
              </a:xfrm>
            </p:grpSpPr>
            <p:sp>
              <p:nvSpPr>
                <p:cNvPr id="16" name="Text2" descr="ecdbb112-bf00-4a9e-807b-2a73771e7156"/>
                <p:cNvSpPr/>
                <p:nvPr/>
              </p:nvSpPr>
              <p:spPr bwMode="auto">
                <a:xfrm>
                  <a:off x="2034459" y="3385745"/>
                  <a:ext cx="3025126" cy="1099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true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sz="1200" b="0" i="0" u="none">
                      <a:solidFill>
                        <a:srgbClr val="000000"/>
                      </a:solidFill>
                      <a:ea typeface="微软雅黑"/>
                    </a:rPr>
                    <a:t>责任人需依法赔偿因违规行为造成的集体损失。</a:t>
                  </a:r>
                  <a:endParaRPr lang="en-US" sz="1200" b="0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  <p:sp>
              <p:nvSpPr>
                <p:cNvPr id="17" name="Bullet2" descr="ad7feab3-6746-4341-81eb-5bbe83a9efaa"/>
                <p:cNvSpPr txBox="true"/>
                <p:nvPr/>
              </p:nvSpPr>
              <p:spPr bwMode="auto">
                <a:xfrm>
                  <a:off x="2034459" y="2588194"/>
                  <a:ext cx="3025126" cy="7975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b" anchorCtr="true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sz="1800" b="1" i="0" u="none">
                      <a:solidFill>
                        <a:srgbClr val="C5A904"/>
                      </a:solidFill>
                      <a:ea typeface="微软雅黑"/>
                    </a:rPr>
                    <a:t>依法赔偿</a:t>
                  </a:r>
                  <a:endParaRPr lang="en-US" sz="1800" b="1" i="0" u="none">
                    <a:solidFill>
                      <a:srgbClr val="C5A904"/>
                    </a:solidFill>
                    <a:ea typeface="微软雅黑"/>
                  </a:endParaRPr>
                </a:p>
              </p:txBody>
            </p:sp>
          </p:grpSp>
          <p:grpSp>
            <p:nvGrpSpPr>
              <p:cNvPr id="5" name="îṥļíďê" descr="0d40be91-7ca2-4450-abc3-757ed55427cc"/>
              <p:cNvGrpSpPr/>
              <p:nvPr/>
            </p:nvGrpSpPr>
            <p:grpSpPr>
              <a:xfrm>
                <a:off x="743296" y="4338949"/>
                <a:ext cx="3025126" cy="1804676"/>
                <a:chOff x="2034459" y="2588194"/>
                <a:chExt cx="3025126" cy="1804676"/>
              </a:xfrm>
            </p:grpSpPr>
            <p:sp>
              <p:nvSpPr>
                <p:cNvPr id="28" name="Text3" descr="7d9caf8b-de75-4af3-8c9d-a1c76d7381f2"/>
                <p:cNvSpPr/>
                <p:nvPr/>
              </p:nvSpPr>
              <p:spPr bwMode="auto">
                <a:xfrm>
                  <a:off x="2034459" y="3407499"/>
                  <a:ext cx="3025126" cy="9853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true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sz="1200" b="0" i="0" u="none">
                      <a:solidFill>
                        <a:srgbClr val="000000"/>
                      </a:solidFill>
                      <a:ea typeface="微软雅黑"/>
                    </a:rPr>
                    <a:t>严重违规行为移送司法部门处理，维护法律权威。</a:t>
                  </a:r>
                  <a:endParaRPr lang="en-US" sz="1200" b="0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  <p:sp>
              <p:nvSpPr>
                <p:cNvPr id="29" name="Bullet3" descr="48c24f9f-fe07-4a6c-a5ba-c2f61146aac4"/>
                <p:cNvSpPr txBox="true"/>
                <p:nvPr/>
              </p:nvSpPr>
              <p:spPr bwMode="auto">
                <a:xfrm>
                  <a:off x="2034459" y="2588194"/>
                  <a:ext cx="3025126" cy="7975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b" anchorCtr="true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sz="1800" b="1" i="0" u="none">
                      <a:solidFill>
                        <a:srgbClr val="BAA400"/>
                      </a:solidFill>
                      <a:ea typeface="微软雅黑"/>
                    </a:rPr>
                    <a:t>移送司法</a:t>
                  </a:r>
                  <a:endParaRPr lang="en-US" sz="1800" b="1" i="0" u="none">
                    <a:solidFill>
                      <a:srgbClr val="BAA400"/>
                    </a:solidFill>
                    <a:ea typeface="微软雅黑"/>
                  </a:endParaRPr>
                </a:p>
              </p:txBody>
            </p:sp>
          </p:grpSp>
          <p:grpSp>
            <p:nvGrpSpPr>
              <p:cNvPr id="6" name="îśḻïdê" descr="f643a637-de0b-42a4-b697-1288a69a9940"/>
              <p:cNvGrpSpPr/>
              <p:nvPr/>
            </p:nvGrpSpPr>
            <p:grpSpPr>
              <a:xfrm>
                <a:off x="4024199" y="4338949"/>
                <a:ext cx="3025126" cy="1804348"/>
                <a:chOff x="2034459" y="2588194"/>
                <a:chExt cx="3025126" cy="1804348"/>
              </a:xfrm>
            </p:grpSpPr>
            <p:sp>
              <p:nvSpPr>
                <p:cNvPr id="26" name="Text4" descr="4a42e236-027b-4986-92f7-3d51b3e0c0af"/>
                <p:cNvSpPr/>
                <p:nvPr/>
              </p:nvSpPr>
              <p:spPr bwMode="auto">
                <a:xfrm>
                  <a:off x="2034459" y="3407576"/>
                  <a:ext cx="3025126" cy="9849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true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sz="1200" b="0" i="0" u="none">
                      <a:solidFill>
                        <a:srgbClr val="000000"/>
                      </a:solidFill>
                      <a:ea typeface="微软雅黑"/>
                    </a:rPr>
                    <a:t>强化相关人员的责任意识，规范管理行为。</a:t>
                  </a:r>
                  <a:endParaRPr lang="en-US" sz="1200" b="0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  <p:sp>
              <p:nvSpPr>
                <p:cNvPr id="27" name="Bullet4" descr="1479e028-21f5-483b-a5ea-94c625a40f38"/>
                <p:cNvSpPr txBox="true"/>
                <p:nvPr/>
              </p:nvSpPr>
              <p:spPr bwMode="auto">
                <a:xfrm>
                  <a:off x="2034459" y="2588194"/>
                  <a:ext cx="3025126" cy="7975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b" anchorCtr="true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sz="1800" b="1" i="0" u="none">
                      <a:solidFill>
                        <a:srgbClr val="BAA400"/>
                      </a:solidFill>
                      <a:ea typeface="微软雅黑"/>
                    </a:rPr>
                    <a:t>强化意识</a:t>
                  </a:r>
                  <a:endParaRPr lang="en-US" sz="1800" b="1" i="0" u="none">
                    <a:solidFill>
                      <a:srgbClr val="BAA400"/>
                    </a:solidFill>
                    <a:ea typeface="微软雅黑"/>
                  </a:endParaRPr>
                </a:p>
              </p:txBody>
            </p:sp>
          </p:grpSp>
          <p:grpSp>
            <p:nvGrpSpPr>
              <p:cNvPr id="8" name="íśļïḓé" descr="5bde55d5-ec48-45d9-8aec-c4d954a86f29"/>
              <p:cNvGrpSpPr/>
              <p:nvPr/>
            </p:nvGrpSpPr>
            <p:grpSpPr>
              <a:xfrm>
                <a:off x="7499653" y="4338949"/>
                <a:ext cx="3025126" cy="1804348"/>
                <a:chOff x="2034459" y="2588194"/>
                <a:chExt cx="3025126" cy="1804348"/>
              </a:xfrm>
            </p:grpSpPr>
            <p:sp>
              <p:nvSpPr>
                <p:cNvPr id="24" name="Text5" descr="84ea46fa-7a22-4641-bc20-8c874939c7db"/>
                <p:cNvSpPr/>
                <p:nvPr/>
              </p:nvSpPr>
              <p:spPr bwMode="auto">
                <a:xfrm>
                  <a:off x="2034459" y="3407576"/>
                  <a:ext cx="3025126" cy="9849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true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sz="1200" b="0" i="0" u="none">
                      <a:solidFill>
                        <a:srgbClr val="000000"/>
                      </a:solidFill>
                      <a:ea typeface="微软雅黑"/>
                    </a:rPr>
                    <a:t>确保 “三资” 管理制度的有效执行和落实。</a:t>
                  </a:r>
                  <a:endParaRPr lang="en-US" sz="1200" b="0" i="0" u="none">
                    <a:solidFill>
                      <a:srgbClr val="000000"/>
                    </a:solidFill>
                    <a:ea typeface="微软雅黑"/>
                  </a:endParaRPr>
                </a:p>
              </p:txBody>
            </p:sp>
            <p:sp>
              <p:nvSpPr>
                <p:cNvPr id="25" name="Bullet5" descr="00c775bb-cd09-401f-abf7-18f8ca1f08ee"/>
                <p:cNvSpPr txBox="true"/>
                <p:nvPr/>
              </p:nvSpPr>
              <p:spPr bwMode="auto">
                <a:xfrm>
                  <a:off x="2034459" y="2588194"/>
                  <a:ext cx="3025126" cy="7975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b" anchorCtr="true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sz="1800" b="1" i="0" u="none">
                      <a:solidFill>
                        <a:srgbClr val="BAA400"/>
                      </a:solidFill>
                      <a:ea typeface="微软雅黑"/>
                    </a:rPr>
                    <a:t>确保执行</a:t>
                  </a:r>
                  <a:endParaRPr lang="en-US" sz="1800" b="1" i="0" u="none">
                    <a:solidFill>
                      <a:srgbClr val="BAA400"/>
                    </a:solidFill>
                    <a:ea typeface="微软雅黑"/>
                  </a:endParaRPr>
                </a:p>
              </p:txBody>
            </p:sp>
          </p:grpSp>
        </p:grpSp>
        <p:sp>
          <p:nvSpPr>
            <p:cNvPr id="30" name="Title" descr="23ab00b4-c6dc-4002-bac4-9b4562035f6c"/>
            <p:cNvSpPr/>
            <p:nvPr/>
          </p:nvSpPr>
          <p:spPr>
            <a:xfrm>
              <a:off x="7875120" y="1726884"/>
              <a:ext cx="3643780" cy="1644943"/>
            </a:xfrm>
            <a:prstGeom prst="rect">
              <a:avLst/>
            </a:prstGeom>
          </p:spPr>
          <p:txBody>
            <a:bodyPr wrap="square" anchor="ctr" anchorCtr="false">
              <a:normAutofit/>
            </a:bodyPr>
            <a:lstStyle/>
            <a:p>
              <a:pPr algn="l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明确违规行为的责任追究方式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197b7054-a3ac-4163-9fd0-139cf275b3e5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附则说明</a:t>
            </a:r>
            <a:endParaRPr lang="en-US" dirty="0"/>
          </a:p>
        </p:txBody>
      </p:sp>
      <p:sp>
        <p:nvSpPr>
          <p:cNvPr id="25" name="文本占位符 24" descr="895a480c-04ef-4d8a-829c-b9ec2e6bcc05"/>
          <p:cNvSpPr>
            <a:spLocks noGrp="true"/>
          </p:cNvSpPr>
          <p:nvPr>
            <p:ph type="body" sz="quarter" idx="1" hasCustomPrompt="true"/>
          </p:nvPr>
        </p:nvSpPr>
        <p:spPr/>
        <p:txBody>
          <a:bodyPr/>
          <a:lstStyle/>
          <a:p>
            <a:r>
              <a:rPr lang="zh-CN" altLang="en-US" dirty="0"/>
              <a:t>说明文件的修订和施行情况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文件背景</a:t>
            </a:r>
            <a:endParaRPr lang="en-US" dirty="0"/>
          </a:p>
        </p:txBody>
      </p:sp>
      <p:grpSp>
        <p:nvGrpSpPr>
          <p:cNvPr id="12" name="43a60c5e-475d-4239-8c86-a1dc99887e68.source.5.zh-Hans.pptx" descr="b598f1bd-c117-4584-bd8f-9b01f3297092"/>
          <p:cNvGrpSpPr/>
          <p:nvPr/>
        </p:nvGrpSpPr>
        <p:grpSpPr>
          <a:xfrm>
            <a:off x="0" y="0"/>
            <a:ext cx="12191999" cy="6857999"/>
            <a:chOff x="0" y="0"/>
            <a:chExt cx="12191999" cy="6857999"/>
          </a:xfrm>
        </p:grpSpPr>
        <p:sp>
          <p:nvSpPr>
            <p:cNvPr id="183" name="任意多边形 182" descr="8f0f88fa-4669-44b6-be90-ea516bf928d3"/>
            <p:cNvSpPr/>
            <p:nvPr/>
          </p:nvSpPr>
          <p:spPr>
            <a:xfrm>
              <a:off x="0" y="0"/>
              <a:ext cx="3019012" cy="2299557"/>
            </a:xfrm>
            <a:custGeom>
              <a:avLst/>
              <a:gdLst>
                <a:gd name="connsiteX0" fmla="*/ 0 w 3019012"/>
                <a:gd name="connsiteY0" fmla="*/ 0 h 2299557"/>
                <a:gd name="connsiteX1" fmla="*/ 1524000 w 3019012"/>
                <a:gd name="connsiteY1" fmla="*/ 0 h 2299557"/>
                <a:gd name="connsiteX2" fmla="*/ 2852420 w 3019012"/>
                <a:gd name="connsiteY2" fmla="*/ 1328420 h 2299557"/>
                <a:gd name="connsiteX3" fmla="*/ 2852420 w 3019012"/>
                <a:gd name="connsiteY3" fmla="*/ 2132965 h 2299557"/>
                <a:gd name="connsiteX4" fmla="*/ 2852420 w 3019012"/>
                <a:gd name="connsiteY4" fmla="*/ 2132965 h 2299557"/>
                <a:gd name="connsiteX5" fmla="*/ 2047875 w 3019012"/>
                <a:gd name="connsiteY5" fmla="*/ 2132965 h 2299557"/>
                <a:gd name="connsiteX6" fmla="*/ 0 w 3019012"/>
                <a:gd name="connsiteY6" fmla="*/ 85090 h 2299557"/>
                <a:gd name="connsiteX7" fmla="*/ 0 w 3019012"/>
                <a:gd name="connsiteY7" fmla="*/ 0 h 2299557"/>
                <a:gd name="connsiteX8" fmla="*/ 0 w 3019012"/>
                <a:gd name="connsiteY8" fmla="*/ 0 h 2299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19012" h="2299557">
                  <a:moveTo>
                    <a:pt x="0" y="0"/>
                  </a:moveTo>
                  <a:lnTo>
                    <a:pt x="1524000" y="0"/>
                  </a:lnTo>
                  <a:lnTo>
                    <a:pt x="2852420" y="1328420"/>
                  </a:lnTo>
                  <a:cubicBezTo>
                    <a:pt x="3074543" y="1550543"/>
                    <a:pt x="3074543" y="1910715"/>
                    <a:pt x="2852420" y="2132965"/>
                  </a:cubicBezTo>
                  <a:lnTo>
                    <a:pt x="2852420" y="2132965"/>
                  </a:lnTo>
                  <a:cubicBezTo>
                    <a:pt x="2630297" y="2355088"/>
                    <a:pt x="2270125" y="2355088"/>
                    <a:pt x="2047875" y="2132965"/>
                  </a:cubicBezTo>
                  <a:lnTo>
                    <a:pt x="0" y="8509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l"/>
            </a:p>
          </p:txBody>
        </p:sp>
        <p:sp>
          <p:nvSpPr>
            <p:cNvPr id="184" name="任意多边形 183" descr="1a4ecf45-95c1-46f3-9946-c6772c1a77b9"/>
            <p:cNvSpPr/>
            <p:nvPr/>
          </p:nvSpPr>
          <p:spPr>
            <a:xfrm>
              <a:off x="10523932" y="5690361"/>
              <a:ext cx="1649602" cy="1167638"/>
            </a:xfrm>
            <a:custGeom>
              <a:avLst/>
              <a:gdLst>
                <a:gd name="connsiteX0" fmla="*/ 340868 w 1649602"/>
                <a:gd name="connsiteY0" fmla="*/ 0 h 1167638"/>
                <a:gd name="connsiteX1" fmla="*/ 581787 w 1649602"/>
                <a:gd name="connsiteY1" fmla="*/ 99822 h 1167638"/>
                <a:gd name="connsiteX2" fmla="*/ 1649602 w 1649602"/>
                <a:gd name="connsiteY2" fmla="*/ 1167638 h 1167638"/>
                <a:gd name="connsiteX3" fmla="*/ 685673 w 1649602"/>
                <a:gd name="connsiteY3" fmla="*/ 1167638 h 1167638"/>
                <a:gd name="connsiteX4" fmla="*/ 99822 w 1649602"/>
                <a:gd name="connsiteY4" fmla="*/ 581787 h 1167638"/>
                <a:gd name="connsiteX5" fmla="*/ 99822 w 1649602"/>
                <a:gd name="connsiteY5" fmla="*/ 99822 h 1167638"/>
                <a:gd name="connsiteX6" fmla="*/ 340868 w 1649602"/>
                <a:gd name="connsiteY6" fmla="*/ 0 h 1167638"/>
                <a:gd name="connsiteX7" fmla="*/ 340868 w 1649602"/>
                <a:gd name="connsiteY7" fmla="*/ 0 h 1167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49602" h="1167638">
                  <a:moveTo>
                    <a:pt x="340868" y="0"/>
                  </a:moveTo>
                  <a:cubicBezTo>
                    <a:pt x="428117" y="0"/>
                    <a:pt x="515238" y="33274"/>
                    <a:pt x="581787" y="99822"/>
                  </a:cubicBezTo>
                  <a:lnTo>
                    <a:pt x="1649602" y="1167638"/>
                  </a:lnTo>
                  <a:lnTo>
                    <a:pt x="685673" y="1167638"/>
                  </a:lnTo>
                  <a:lnTo>
                    <a:pt x="99822" y="581787"/>
                  </a:lnTo>
                  <a:cubicBezTo>
                    <a:pt x="-33274" y="448691"/>
                    <a:pt x="-33274" y="232918"/>
                    <a:pt x="99822" y="99822"/>
                  </a:cubicBezTo>
                  <a:cubicBezTo>
                    <a:pt x="166497" y="33274"/>
                    <a:pt x="253619" y="0"/>
                    <a:pt x="340868" y="0"/>
                  </a:cubicBezTo>
                  <a:lnTo>
                    <a:pt x="340868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l"/>
            </a:p>
          </p:txBody>
        </p:sp>
        <p:sp>
          <p:nvSpPr>
            <p:cNvPr id="185" name="任意多边形 184" descr="20d0ecf0-06e6-4306-b86f-a8571eae5d43"/>
            <p:cNvSpPr/>
            <p:nvPr/>
          </p:nvSpPr>
          <p:spPr>
            <a:xfrm>
              <a:off x="11485308" y="5763767"/>
              <a:ext cx="706691" cy="990600"/>
            </a:xfrm>
            <a:custGeom>
              <a:avLst/>
              <a:gdLst>
                <a:gd name="connsiteX0" fmla="*/ 200850 w 706691"/>
                <a:gd name="connsiteY0" fmla="*/ 0 h 990600"/>
                <a:gd name="connsiteX1" fmla="*/ 342836 w 706691"/>
                <a:gd name="connsiteY1" fmla="*/ 58801 h 990600"/>
                <a:gd name="connsiteX2" fmla="*/ 706692 w 706691"/>
                <a:gd name="connsiteY2" fmla="*/ 422529 h 990600"/>
                <a:gd name="connsiteX3" fmla="*/ 706692 w 706691"/>
                <a:gd name="connsiteY3" fmla="*/ 990600 h 990600"/>
                <a:gd name="connsiteX4" fmla="*/ 58864 w 706691"/>
                <a:gd name="connsiteY4" fmla="*/ 342773 h 990600"/>
                <a:gd name="connsiteX5" fmla="*/ 58864 w 706691"/>
                <a:gd name="connsiteY5" fmla="*/ 58801 h 990600"/>
                <a:gd name="connsiteX6" fmla="*/ 200850 w 706691"/>
                <a:gd name="connsiteY6" fmla="*/ 0 h 990600"/>
                <a:gd name="connsiteX7" fmla="*/ 200850 w 706691"/>
                <a:gd name="connsiteY7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6691" h="990600">
                  <a:moveTo>
                    <a:pt x="200850" y="0"/>
                  </a:moveTo>
                  <a:cubicBezTo>
                    <a:pt x="252285" y="0"/>
                    <a:pt x="303594" y="19558"/>
                    <a:pt x="342836" y="58801"/>
                  </a:cubicBezTo>
                  <a:lnTo>
                    <a:pt x="706692" y="422529"/>
                  </a:lnTo>
                  <a:lnTo>
                    <a:pt x="706692" y="990600"/>
                  </a:lnTo>
                  <a:lnTo>
                    <a:pt x="58864" y="342773"/>
                  </a:lnTo>
                  <a:cubicBezTo>
                    <a:pt x="-19621" y="264287"/>
                    <a:pt x="-19621" y="137160"/>
                    <a:pt x="58864" y="58801"/>
                  </a:cubicBezTo>
                  <a:cubicBezTo>
                    <a:pt x="98108" y="19558"/>
                    <a:pt x="149543" y="0"/>
                    <a:pt x="200850" y="0"/>
                  </a:cubicBezTo>
                  <a:lnTo>
                    <a:pt x="200850" y="0"/>
                  </a:lnTo>
                  <a:close/>
                </a:path>
              </a:pathLst>
            </a:custGeom>
            <a:solidFill>
              <a:schemeClr val="accent1">
                <a:alpha val="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l"/>
            </a:p>
          </p:txBody>
        </p:sp>
        <p:sp>
          <p:nvSpPr>
            <p:cNvPr id="186" name="任意多边形 185" descr="51793546-dfe7-478a-a891-a66b95facbc2"/>
            <p:cNvSpPr/>
            <p:nvPr/>
          </p:nvSpPr>
          <p:spPr>
            <a:xfrm>
              <a:off x="0" y="222504"/>
              <a:ext cx="979170" cy="1220089"/>
            </a:xfrm>
            <a:custGeom>
              <a:avLst/>
              <a:gdLst>
                <a:gd name="connsiteX0" fmla="*/ 0 w 979170"/>
                <a:gd name="connsiteY0" fmla="*/ 0 h 1220089"/>
                <a:gd name="connsiteX1" fmla="*/ 929259 w 979170"/>
                <a:gd name="connsiteY1" fmla="*/ 929259 h 1220089"/>
                <a:gd name="connsiteX2" fmla="*/ 929259 w 979170"/>
                <a:gd name="connsiteY2" fmla="*/ 1170178 h 1220089"/>
                <a:gd name="connsiteX3" fmla="*/ 688340 w 979170"/>
                <a:gd name="connsiteY3" fmla="*/ 1170178 h 1220089"/>
                <a:gd name="connsiteX4" fmla="*/ 0 w 979170"/>
                <a:gd name="connsiteY4" fmla="*/ 481838 h 1220089"/>
                <a:gd name="connsiteX5" fmla="*/ 0 w 979170"/>
                <a:gd name="connsiteY5" fmla="*/ 0 h 1220089"/>
                <a:gd name="connsiteX6" fmla="*/ 0 w 979170"/>
                <a:gd name="connsiteY6" fmla="*/ 0 h 122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9170" h="1220089">
                  <a:moveTo>
                    <a:pt x="0" y="0"/>
                  </a:moveTo>
                  <a:lnTo>
                    <a:pt x="929259" y="929259"/>
                  </a:lnTo>
                  <a:cubicBezTo>
                    <a:pt x="995807" y="995807"/>
                    <a:pt x="995807" y="1103630"/>
                    <a:pt x="929259" y="1170178"/>
                  </a:cubicBezTo>
                  <a:cubicBezTo>
                    <a:pt x="862711" y="1236726"/>
                    <a:pt x="754888" y="1236726"/>
                    <a:pt x="688340" y="1170178"/>
                  </a:cubicBezTo>
                  <a:lnTo>
                    <a:pt x="0" y="48183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l"/>
            </a:p>
          </p:txBody>
        </p:sp>
        <p:cxnSp>
          <p:nvCxnSpPr>
            <p:cNvPr id="139" name="直接连接符 138" descr="b144e7e1-6ce3-43d1-b3c4-842e093fa631"/>
            <p:cNvCxnSpPr/>
            <p:nvPr/>
          </p:nvCxnSpPr>
          <p:spPr>
            <a:xfrm>
              <a:off x="660400" y="3676650"/>
              <a:ext cx="10858500" cy="0"/>
            </a:xfrm>
            <a:prstGeom prst="line">
              <a:avLst/>
            </a:prstGeom>
            <a:ln w="12700">
              <a:solidFill>
                <a:schemeClr val="tx2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 descr="7292dd1c-da3d-48fb-9f90-9cdb993caf7c"/>
            <p:cNvGrpSpPr/>
            <p:nvPr/>
          </p:nvGrpSpPr>
          <p:grpSpPr>
            <a:xfrm>
              <a:off x="4650146" y="1762425"/>
              <a:ext cx="3077427" cy="1554857"/>
              <a:chOff x="4650146" y="1762425"/>
              <a:chExt cx="3077427" cy="1554857"/>
            </a:xfrm>
          </p:grpSpPr>
          <p:sp>
            <p:nvSpPr>
              <p:cNvPr id="112" name="Bullet1" descr="8b9d3bfa-9996-4639-8fdf-69e14f1cc530"/>
              <p:cNvSpPr txBox="true"/>
              <p:nvPr/>
            </p:nvSpPr>
            <p:spPr>
              <a:xfrm>
                <a:off x="4650146" y="1762425"/>
                <a:ext cx="3077427" cy="442327"/>
              </a:xfrm>
              <a:prstGeom prst="rect">
                <a:avLst/>
              </a:prstGeom>
              <a:noFill/>
            </p:spPr>
            <p:txBody>
              <a:bodyPr wrap="square" rtlCol="0" anchor="b" anchorCtr="false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管理不规范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13" name="Text1" descr="e1f036cc-18b4-4662-9ff0-2b1b13ce608c"/>
              <p:cNvSpPr/>
              <p:nvPr/>
            </p:nvSpPr>
            <p:spPr>
              <a:xfrm>
                <a:off x="4650146" y="2204755"/>
                <a:ext cx="3077427" cy="1112527"/>
              </a:xfrm>
              <a:prstGeom prst="rect">
                <a:avLst/>
              </a:prstGeom>
              <a:noFill/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0000" tIns="90000" rIns="90000" bIns="90000" numCol="1" spcCol="0" rtlCol="0" fromWordArt="false" anchor="t" anchorCtr="false" forceAA="false" compatLnSpc="tru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过去农村和社区集体 “三资” 管理存在不规范现象，影响集体经济发展。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7" name="组合 6" descr="c169baeb-bc76-41c0-b547-78b9cba6a03f"/>
            <p:cNvGrpSpPr/>
            <p:nvPr/>
          </p:nvGrpSpPr>
          <p:grpSpPr>
            <a:xfrm>
              <a:off x="8441473" y="1762425"/>
              <a:ext cx="3077427" cy="1554857"/>
              <a:chOff x="8441473" y="1762425"/>
              <a:chExt cx="3077427" cy="1554857"/>
            </a:xfrm>
          </p:grpSpPr>
          <p:sp>
            <p:nvSpPr>
              <p:cNvPr id="145" name="Bullet2" descr="7ac166a0-6bb4-426c-af9b-97aa931bebba"/>
              <p:cNvSpPr txBox="true"/>
              <p:nvPr/>
            </p:nvSpPr>
            <p:spPr>
              <a:xfrm>
                <a:off x="8441473" y="1762425"/>
                <a:ext cx="3077427" cy="442327"/>
              </a:xfrm>
              <a:prstGeom prst="rect">
                <a:avLst/>
              </a:prstGeom>
              <a:noFill/>
            </p:spPr>
            <p:txBody>
              <a:bodyPr wrap="square" rtlCol="0" anchor="b" anchorCtr="false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监督不到位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46" name="Text2" descr="e3d4f048-3be1-49d9-bc8a-858ca11590ec"/>
              <p:cNvSpPr/>
              <p:nvPr/>
            </p:nvSpPr>
            <p:spPr>
              <a:xfrm>
                <a:off x="8441473" y="2204755"/>
                <a:ext cx="3077427" cy="1112527"/>
              </a:xfrm>
              <a:prstGeom prst="rect">
                <a:avLst/>
              </a:prstGeom>
              <a:noFill/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0000" tIns="90000" rIns="90000" bIns="90000" numCol="1" spcCol="0" rtlCol="0" fromWordArt="false" anchor="t" anchorCtr="false" forceAA="false" compatLnSpc="tru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监督机制不完善，导致部分 “三资” 管理缺乏有效约束。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10" name="组合 9" descr="8d0cf7ef-ac84-45e7-ae56-593a9aea83c4"/>
            <p:cNvGrpSpPr/>
            <p:nvPr/>
          </p:nvGrpSpPr>
          <p:grpSpPr>
            <a:xfrm>
              <a:off x="858820" y="4579242"/>
              <a:ext cx="3077427" cy="1554857"/>
              <a:chOff x="858820" y="4579242"/>
              <a:chExt cx="3077427" cy="1554857"/>
            </a:xfrm>
          </p:grpSpPr>
          <p:sp>
            <p:nvSpPr>
              <p:cNvPr id="163" name="Bullet3" descr="887f8d69-c27e-4e31-9cba-7c50ad963dad"/>
              <p:cNvSpPr txBox="true"/>
              <p:nvPr/>
            </p:nvSpPr>
            <p:spPr>
              <a:xfrm>
                <a:off x="858820" y="4579242"/>
                <a:ext cx="3077427" cy="442327"/>
              </a:xfrm>
              <a:prstGeom prst="rect">
                <a:avLst/>
              </a:prstGeom>
              <a:noFill/>
            </p:spPr>
            <p:txBody>
              <a:bodyPr wrap="square" rtlCol="0" anchor="b" anchorCtr="false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利益受损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64" name="Text3" descr="17fa852d-345b-408f-bf82-17a959b17dca"/>
              <p:cNvSpPr/>
              <p:nvPr/>
            </p:nvSpPr>
            <p:spPr>
              <a:xfrm>
                <a:off x="858820" y="5021572"/>
                <a:ext cx="3077427" cy="1112527"/>
              </a:xfrm>
              <a:prstGeom prst="rect">
                <a:avLst/>
              </a:prstGeom>
              <a:noFill/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0000" tIns="90000" rIns="90000" bIns="90000" numCol="1" spcCol="0" rtlCol="0" fromWordArt="false" anchor="t" anchorCtr="false" forceAA="false" compatLnSpc="tru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管理问题使集体和群众利益遭受损失，引发群众不满。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8" name="组合 7" descr="5d5925da-9bc9-4201-bc0c-0d272d56faea"/>
            <p:cNvGrpSpPr/>
            <p:nvPr/>
          </p:nvGrpSpPr>
          <p:grpSpPr>
            <a:xfrm>
              <a:off x="4650146" y="4579242"/>
              <a:ext cx="3077427" cy="1554857"/>
              <a:chOff x="4650146" y="4579242"/>
              <a:chExt cx="3077427" cy="1554857"/>
            </a:xfrm>
          </p:grpSpPr>
          <p:sp>
            <p:nvSpPr>
              <p:cNvPr id="151" name="Bullet4" descr="8d068e93-7cea-43aa-9b61-c88bcdb21ad2"/>
              <p:cNvSpPr txBox="true"/>
              <p:nvPr/>
            </p:nvSpPr>
            <p:spPr>
              <a:xfrm>
                <a:off x="4650146" y="4579242"/>
                <a:ext cx="3077427" cy="442327"/>
              </a:xfrm>
              <a:prstGeom prst="rect">
                <a:avLst/>
              </a:prstGeom>
              <a:noFill/>
            </p:spPr>
            <p:txBody>
              <a:bodyPr wrap="square" rtlCol="0" anchor="b" anchorCtr="false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稳定受影响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52" name="Text4" descr="bda15597-d05b-4126-99f1-bc2efe3b5429"/>
              <p:cNvSpPr/>
              <p:nvPr/>
            </p:nvSpPr>
            <p:spPr>
              <a:xfrm>
                <a:off x="4650146" y="5021572"/>
                <a:ext cx="3077427" cy="1112527"/>
              </a:xfrm>
              <a:prstGeom prst="rect">
                <a:avLst/>
              </a:prstGeom>
              <a:noFill/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0000" tIns="90000" rIns="90000" bIns="90000" numCol="1" spcCol="0" rtlCol="0" fromWordArt="false" anchor="t" anchorCtr="false" forceAA="false" compatLnSpc="tru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latin typeface="微软雅黑"/>
                  </a:rPr>
                  <a:t>“三资” 管理问题影响农村和社区稳定，不利于社会和谐。</a:t>
                </a:r>
                <a:endParaRPr lang="en-US" sz="1200" b="0" i="0" u="none">
                  <a:solidFill>
                    <a:srgbClr val="000000"/>
                  </a:solidFill>
                  <a:latin typeface="微软雅黑"/>
                </a:endParaRPr>
              </a:p>
            </p:txBody>
          </p:sp>
        </p:grpSp>
        <p:grpSp>
          <p:nvGrpSpPr>
            <p:cNvPr id="9" name="组合 8" descr="d7c0d5a6-0a29-4b4b-a43b-b6ef49c2f0f3"/>
            <p:cNvGrpSpPr/>
            <p:nvPr/>
          </p:nvGrpSpPr>
          <p:grpSpPr>
            <a:xfrm>
              <a:off x="8441473" y="4579242"/>
              <a:ext cx="3077427" cy="1554857"/>
              <a:chOff x="8441473" y="4579242"/>
              <a:chExt cx="3077427" cy="1554857"/>
            </a:xfrm>
          </p:grpSpPr>
          <p:sp>
            <p:nvSpPr>
              <p:cNvPr id="157" name="Bullet5" descr="6ca7d30c-2fd3-42ac-b841-35be778e4de9"/>
              <p:cNvSpPr txBox="true"/>
              <p:nvPr/>
            </p:nvSpPr>
            <p:spPr>
              <a:xfrm>
                <a:off x="8441473" y="4579242"/>
                <a:ext cx="3077427" cy="442327"/>
              </a:xfrm>
              <a:prstGeom prst="rect">
                <a:avLst/>
              </a:prstGeom>
              <a:noFill/>
            </p:spPr>
            <p:txBody>
              <a:bodyPr wrap="square" rtlCol="0" anchor="b" anchorCtr="false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廉政建设受影响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58" name="Text5" descr="4d1f7074-2124-4bc7-9ff2-a79e052125ea"/>
              <p:cNvSpPr/>
              <p:nvPr/>
            </p:nvSpPr>
            <p:spPr>
              <a:xfrm>
                <a:off x="8441473" y="5021572"/>
                <a:ext cx="3077427" cy="1112527"/>
              </a:xfrm>
              <a:prstGeom prst="rect">
                <a:avLst/>
              </a:prstGeom>
              <a:noFill/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0000" tIns="90000" rIns="90000" bIns="90000" numCol="1" spcCol="0" rtlCol="0" fromWordArt="false" anchor="t" anchorCtr="false" forceAA="false" compatLnSpc="tru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管理不善易滋生腐败，对基层党风廉政建设造成不良影响。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sp>
          <p:nvSpPr>
            <p:cNvPr id="4" name="Title" descr="e19ede63-ae79-4625-bc17-ad96d55ff955"/>
            <p:cNvSpPr txBox="true"/>
            <p:nvPr/>
          </p:nvSpPr>
          <p:spPr>
            <a:xfrm>
              <a:off x="673100" y="1125538"/>
              <a:ext cx="3497456" cy="1694148"/>
            </a:xfrm>
            <a:prstGeom prst="rect">
              <a:avLst/>
            </a:prstGeom>
            <a:noFill/>
          </p:spPr>
          <p:txBody>
            <a:bodyPr vert="horz" wrap="square" rtlCol="0" anchor="t" anchorCtr="false">
              <a:normAutofit/>
            </a:bodyPr>
            <a:lstStyle/>
            <a:p>
              <a:pPr algn="l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剖析过去 “三资” 管理存在的问题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修订说明</a:t>
            </a:r>
            <a:endParaRPr lang="en-US" dirty="0"/>
          </a:p>
        </p:txBody>
      </p:sp>
      <p:grpSp>
        <p:nvGrpSpPr>
          <p:cNvPr id="56" name="4571ed45-53fe-440c-a741-90207326fb49.source.4.zh-Hans.pptx" descr="67ddc5e4-8510-46e6-9cc3-d84df133a36a"/>
          <p:cNvGrpSpPr/>
          <p:nvPr/>
        </p:nvGrpSpPr>
        <p:grpSpPr>
          <a:xfrm>
            <a:off x="673099" y="1130300"/>
            <a:ext cx="10845802" cy="4610100"/>
            <a:chOff x="673099" y="1130300"/>
            <a:chExt cx="10845802" cy="4610100"/>
          </a:xfrm>
        </p:grpSpPr>
        <p:sp>
          <p:nvSpPr>
            <p:cNvPr id="27" name="Title" descr="a1a3dee1-3622-4425-a733-e537381cd340"/>
            <p:cNvSpPr txBox="true"/>
            <p:nvPr/>
          </p:nvSpPr>
          <p:spPr>
            <a:xfrm>
              <a:off x="673099" y="1130300"/>
              <a:ext cx="10845800" cy="904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true">
              <a:normAutofit/>
            </a:bodyPr>
            <a:lstStyle/>
            <a:p>
              <a:pPr algn="ctr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i="0" u="none" strike="noStrike">
                  <a:solidFill>
                    <a:srgbClr val="000000"/>
                  </a:solidFill>
                  <a:ea typeface="微软雅黑"/>
                </a:rPr>
                <a:t>阐述文件修订的依据和目的</a:t>
              </a:r>
              <a:endParaRPr lang="en-US" sz="2400" b="1" i="0" u="none" strike="noStrike">
                <a:solidFill>
                  <a:srgbClr val="000000"/>
                </a:solidFill>
                <a:ea typeface="微软雅黑"/>
              </a:endParaRPr>
            </a:p>
          </p:txBody>
        </p:sp>
        <p:cxnSp>
          <p:nvCxnSpPr>
            <p:cNvPr id="8" name="直接连接符 7" descr="891cd5f1-3adf-42f6-b97d-2cd6147d5ff9"/>
            <p:cNvCxnSpPr/>
            <p:nvPr/>
          </p:nvCxnSpPr>
          <p:spPr>
            <a:xfrm>
              <a:off x="3351243" y="4734155"/>
              <a:ext cx="0" cy="1006245"/>
            </a:xfrm>
            <a:prstGeom prst="line">
              <a:avLst/>
            </a:prstGeom>
            <a:ln w="3175">
              <a:solidFill>
                <a:schemeClr val="tx2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 descr="6548e044-5cf0-42cb-8a43-64c54763ebad"/>
            <p:cNvCxnSpPr/>
            <p:nvPr/>
          </p:nvCxnSpPr>
          <p:spPr>
            <a:xfrm>
              <a:off x="6096001" y="4734155"/>
              <a:ext cx="0" cy="1006245"/>
            </a:xfrm>
            <a:prstGeom prst="line">
              <a:avLst/>
            </a:prstGeom>
            <a:ln w="3175">
              <a:solidFill>
                <a:schemeClr val="tx2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 descr="afbaaa72-eeb1-4537-ad8a-1ea5990891b0"/>
            <p:cNvCxnSpPr/>
            <p:nvPr/>
          </p:nvCxnSpPr>
          <p:spPr>
            <a:xfrm>
              <a:off x="8840758" y="4734155"/>
              <a:ext cx="0" cy="1006245"/>
            </a:xfrm>
            <a:prstGeom prst="line">
              <a:avLst/>
            </a:prstGeom>
            <a:ln w="3175">
              <a:solidFill>
                <a:schemeClr val="tx2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组合 32" descr="d8071988-f0ce-4fb6-8f93-d5c2c8f9155e"/>
            <p:cNvGrpSpPr/>
            <p:nvPr/>
          </p:nvGrpSpPr>
          <p:grpSpPr>
            <a:xfrm>
              <a:off x="673100" y="3135356"/>
              <a:ext cx="2611528" cy="2605044"/>
              <a:chOff x="673100" y="3541756"/>
              <a:chExt cx="2611528" cy="2605044"/>
            </a:xfrm>
          </p:grpSpPr>
          <p:sp>
            <p:nvSpPr>
              <p:cNvPr id="4" name="Bullet1" descr="463164c1-eb70-4947-a0f5-327b3e5b7f04"/>
              <p:cNvSpPr txBox="true"/>
              <p:nvPr/>
            </p:nvSpPr>
            <p:spPr>
              <a:xfrm>
                <a:off x="673100" y="5064228"/>
                <a:ext cx="2611528" cy="5152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true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依据上级文件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grpSp>
            <p:nvGrpSpPr>
              <p:cNvPr id="11" name="组合 10" descr="b4346807-7fff-4155-b28c-ad1e83d44196"/>
              <p:cNvGrpSpPr/>
              <p:nvPr/>
            </p:nvGrpSpPr>
            <p:grpSpPr>
              <a:xfrm>
                <a:off x="1385184" y="3541756"/>
                <a:ext cx="1187361" cy="1187358"/>
                <a:chOff x="946379" y="3568390"/>
                <a:chExt cx="1187361" cy="1187358"/>
              </a:xfrm>
            </p:grpSpPr>
            <p:sp>
              <p:nvSpPr>
                <p:cNvPr id="24" name="Number1" descr="ace26c44-cbbc-4666-a8e5-179283131419"/>
                <p:cNvSpPr/>
                <p:nvPr/>
              </p:nvSpPr>
              <p:spPr>
                <a:xfrm>
                  <a:off x="946379" y="3568391"/>
                  <a:ext cx="1187361" cy="1187357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</a:p>
                <a:p>
                  <a:pPr algn="ctr"/>
                </a:p>
                <a:p>
                  <a:pPr algn="ctr"/>
                  <a:r>
                    <a:rPr lang="en-US" sz="1800" b="1" i="0" u="none">
                      <a:solidFill>
                        <a:srgbClr val="FFFFFF"/>
                      </a:solidFill>
                      <a:latin typeface="Arial"/>
                    </a:rPr>
                    <a:t>01</a:t>
                  </a:r>
                  <a:endParaRPr lang="en-US" sz="1800" b="1" i="0" u="none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25" name="任意多边形: 形状 24" descr="62c57e34-2da1-4d8c-831c-52a26509f80f"/>
                <p:cNvSpPr/>
                <p:nvPr/>
              </p:nvSpPr>
              <p:spPr>
                <a:xfrm flipV="true">
                  <a:off x="946379" y="3568390"/>
                  <a:ext cx="1187361" cy="593680"/>
                </a:xfrm>
                <a:custGeom>
                  <a:avLst/>
                  <a:gdLst>
                    <a:gd name="connsiteX0" fmla="*/ 0 w 1012182"/>
                    <a:gd name="connsiteY0" fmla="*/ 0 h 506091"/>
                    <a:gd name="connsiteX1" fmla="*/ 1012182 w 1012182"/>
                    <a:gd name="connsiteY1" fmla="*/ 0 h 506091"/>
                    <a:gd name="connsiteX2" fmla="*/ 1012182 w 1012182"/>
                    <a:gd name="connsiteY2" fmla="*/ 1 h 506091"/>
                    <a:gd name="connsiteX3" fmla="*/ 506091 w 1012182"/>
                    <a:gd name="connsiteY3" fmla="*/ 506091 h 506091"/>
                    <a:gd name="connsiteX4" fmla="*/ 0 w 1012182"/>
                    <a:gd name="connsiteY4" fmla="*/ 1 h 506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2182" h="506091">
                      <a:moveTo>
                        <a:pt x="0" y="0"/>
                      </a:moveTo>
                      <a:lnTo>
                        <a:pt x="1012182" y="0"/>
                      </a:lnTo>
                      <a:lnTo>
                        <a:pt x="1012182" y="1"/>
                      </a:lnTo>
                      <a:cubicBezTo>
                        <a:pt x="1012182" y="279507"/>
                        <a:pt x="785597" y="506091"/>
                        <a:pt x="506091" y="506091"/>
                      </a:cubicBezTo>
                      <a:cubicBezTo>
                        <a:pt x="226585" y="506091"/>
                        <a:pt x="0" y="279507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6" name="Icon1" descr="999d0ea8-b160-4433-b651-de294b718a69"/>
                <p:cNvSpPr/>
                <p:nvPr/>
              </p:nvSpPr>
              <p:spPr>
                <a:xfrm>
                  <a:off x="1362506" y="3691475"/>
                  <a:ext cx="355106" cy="347510"/>
                </a:xfrm>
                <a:custGeom>
                  <a:avLst/>
                  <a:gdLst>
                    <a:gd name="T0" fmla="*/ 3915 w 4537"/>
                    <a:gd name="T1" fmla="*/ 1659 h 4447"/>
                    <a:gd name="T2" fmla="*/ 3838 w 4537"/>
                    <a:gd name="T3" fmla="*/ 1476 h 4447"/>
                    <a:gd name="T4" fmla="*/ 4033 w 4537"/>
                    <a:gd name="T5" fmla="*/ 808 h 4447"/>
                    <a:gd name="T6" fmla="*/ 3695 w 4537"/>
                    <a:gd name="T7" fmla="*/ 478 h 4447"/>
                    <a:gd name="T8" fmla="*/ 3662 w 4537"/>
                    <a:gd name="T9" fmla="*/ 450 h 4447"/>
                    <a:gd name="T10" fmla="*/ 3623 w 4537"/>
                    <a:gd name="T11" fmla="*/ 450 h 4447"/>
                    <a:gd name="T12" fmla="*/ 3027 w 4537"/>
                    <a:gd name="T13" fmla="*/ 683 h 4447"/>
                    <a:gd name="T14" fmla="*/ 2837 w 4537"/>
                    <a:gd name="T15" fmla="*/ 606 h 4447"/>
                    <a:gd name="T16" fmla="*/ 2496 w 4537"/>
                    <a:gd name="T17" fmla="*/ 1 h 4447"/>
                    <a:gd name="T18" fmla="*/ 2020 w 4537"/>
                    <a:gd name="T19" fmla="*/ 1 h 4447"/>
                    <a:gd name="T20" fmla="*/ 1694 w 4537"/>
                    <a:gd name="T21" fmla="*/ 609 h 4447"/>
                    <a:gd name="T22" fmla="*/ 1505 w 4537"/>
                    <a:gd name="T23" fmla="*/ 685 h 4447"/>
                    <a:gd name="T24" fmla="*/ 899 w 4537"/>
                    <a:gd name="T25" fmla="*/ 464 h 4447"/>
                    <a:gd name="T26" fmla="*/ 854 w 4537"/>
                    <a:gd name="T27" fmla="*/ 466 h 4447"/>
                    <a:gd name="T28" fmla="*/ 491 w 4537"/>
                    <a:gd name="T29" fmla="*/ 822 h 4447"/>
                    <a:gd name="T30" fmla="*/ 696 w 4537"/>
                    <a:gd name="T31" fmla="*/ 1481 h 4447"/>
                    <a:gd name="T32" fmla="*/ 619 w 4537"/>
                    <a:gd name="T33" fmla="*/ 1664 h 4447"/>
                    <a:gd name="T34" fmla="*/ 0 w 4537"/>
                    <a:gd name="T35" fmla="*/ 1999 h 4447"/>
                    <a:gd name="T36" fmla="*/ 0 w 4537"/>
                    <a:gd name="T37" fmla="*/ 2467 h 4447"/>
                    <a:gd name="T38" fmla="*/ 621 w 4537"/>
                    <a:gd name="T39" fmla="*/ 2789 h 4447"/>
                    <a:gd name="T40" fmla="*/ 698 w 4537"/>
                    <a:gd name="T41" fmla="*/ 2971 h 4447"/>
                    <a:gd name="T42" fmla="*/ 503 w 4537"/>
                    <a:gd name="T43" fmla="*/ 3638 h 4447"/>
                    <a:gd name="T44" fmla="*/ 841 w 4537"/>
                    <a:gd name="T45" fmla="*/ 3969 h 4447"/>
                    <a:gd name="T46" fmla="*/ 874 w 4537"/>
                    <a:gd name="T47" fmla="*/ 3998 h 4447"/>
                    <a:gd name="T48" fmla="*/ 914 w 4537"/>
                    <a:gd name="T49" fmla="*/ 3998 h 4447"/>
                    <a:gd name="T50" fmla="*/ 1510 w 4537"/>
                    <a:gd name="T51" fmla="*/ 3764 h 4447"/>
                    <a:gd name="T52" fmla="*/ 1698 w 4537"/>
                    <a:gd name="T53" fmla="*/ 3841 h 4447"/>
                    <a:gd name="T54" fmla="*/ 2040 w 4537"/>
                    <a:gd name="T55" fmla="*/ 4446 h 4447"/>
                    <a:gd name="T56" fmla="*/ 2517 w 4537"/>
                    <a:gd name="T57" fmla="*/ 4446 h 4447"/>
                    <a:gd name="T58" fmla="*/ 2843 w 4537"/>
                    <a:gd name="T59" fmla="*/ 3839 h 4447"/>
                    <a:gd name="T60" fmla="*/ 3032 w 4537"/>
                    <a:gd name="T61" fmla="*/ 3762 h 4447"/>
                    <a:gd name="T62" fmla="*/ 3637 w 4537"/>
                    <a:gd name="T63" fmla="*/ 3983 h 4447"/>
                    <a:gd name="T64" fmla="*/ 3682 w 4537"/>
                    <a:gd name="T65" fmla="*/ 3982 h 4447"/>
                    <a:gd name="T66" fmla="*/ 4048 w 4537"/>
                    <a:gd name="T67" fmla="*/ 3623 h 4447"/>
                    <a:gd name="T68" fmla="*/ 3841 w 4537"/>
                    <a:gd name="T69" fmla="*/ 2966 h 4447"/>
                    <a:gd name="T70" fmla="*/ 3917 w 4537"/>
                    <a:gd name="T71" fmla="*/ 2783 h 4447"/>
                    <a:gd name="T72" fmla="*/ 4537 w 4537"/>
                    <a:gd name="T73" fmla="*/ 2447 h 4447"/>
                    <a:gd name="T74" fmla="*/ 4537 w 4537"/>
                    <a:gd name="T75" fmla="*/ 1980 h 4447"/>
                    <a:gd name="T76" fmla="*/ 3915 w 4537"/>
                    <a:gd name="T77" fmla="*/ 1659 h 4447"/>
                    <a:gd name="T78" fmla="*/ 2268 w 4537"/>
                    <a:gd name="T79" fmla="*/ 3001 h 4447"/>
                    <a:gd name="T80" fmla="*/ 1475 w 4537"/>
                    <a:gd name="T81" fmla="*/ 2223 h 4447"/>
                    <a:gd name="T82" fmla="*/ 2268 w 4537"/>
                    <a:gd name="T83" fmla="*/ 1446 h 4447"/>
                    <a:gd name="T84" fmla="*/ 3061 w 4537"/>
                    <a:gd name="T85" fmla="*/ 2223 h 4447"/>
                    <a:gd name="T86" fmla="*/ 2268 w 4537"/>
                    <a:gd name="T87" fmla="*/ 3001 h 44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4537" h="4447">
                      <a:moveTo>
                        <a:pt x="3915" y="1659"/>
                      </a:moveTo>
                      <a:lnTo>
                        <a:pt x="3838" y="1476"/>
                      </a:lnTo>
                      <a:cubicBezTo>
                        <a:pt x="4102" y="878"/>
                        <a:pt x="4085" y="860"/>
                        <a:pt x="4033" y="808"/>
                      </a:cubicBezTo>
                      <a:lnTo>
                        <a:pt x="3695" y="478"/>
                      </a:lnTo>
                      <a:lnTo>
                        <a:pt x="3662" y="450"/>
                      </a:lnTo>
                      <a:lnTo>
                        <a:pt x="3623" y="450"/>
                      </a:lnTo>
                      <a:cubicBezTo>
                        <a:pt x="3602" y="450"/>
                        <a:pt x="3540" y="450"/>
                        <a:pt x="3027" y="683"/>
                      </a:cubicBezTo>
                      <a:lnTo>
                        <a:pt x="2837" y="606"/>
                      </a:lnTo>
                      <a:cubicBezTo>
                        <a:pt x="2593" y="1"/>
                        <a:pt x="2568" y="1"/>
                        <a:pt x="2496" y="1"/>
                      </a:cubicBezTo>
                      <a:lnTo>
                        <a:pt x="2020" y="1"/>
                      </a:lnTo>
                      <a:cubicBezTo>
                        <a:pt x="1948" y="1"/>
                        <a:pt x="1920" y="0"/>
                        <a:pt x="1694" y="609"/>
                      </a:cubicBezTo>
                      <a:lnTo>
                        <a:pt x="1505" y="685"/>
                      </a:lnTo>
                      <a:cubicBezTo>
                        <a:pt x="1158" y="538"/>
                        <a:pt x="954" y="464"/>
                        <a:pt x="899" y="464"/>
                      </a:cubicBezTo>
                      <a:lnTo>
                        <a:pt x="854" y="466"/>
                      </a:lnTo>
                      <a:lnTo>
                        <a:pt x="491" y="822"/>
                      </a:lnTo>
                      <a:cubicBezTo>
                        <a:pt x="436" y="874"/>
                        <a:pt x="416" y="892"/>
                        <a:pt x="696" y="1481"/>
                      </a:cubicBezTo>
                      <a:lnTo>
                        <a:pt x="619" y="1664"/>
                      </a:lnTo>
                      <a:cubicBezTo>
                        <a:pt x="0" y="1903"/>
                        <a:pt x="0" y="1926"/>
                        <a:pt x="0" y="1999"/>
                      </a:cubicBezTo>
                      <a:lnTo>
                        <a:pt x="0" y="2467"/>
                      </a:lnTo>
                      <a:cubicBezTo>
                        <a:pt x="0" y="2540"/>
                        <a:pt x="0" y="2566"/>
                        <a:pt x="621" y="2789"/>
                      </a:cubicBezTo>
                      <a:lnTo>
                        <a:pt x="698" y="2971"/>
                      </a:lnTo>
                      <a:cubicBezTo>
                        <a:pt x="434" y="3569"/>
                        <a:pt x="451" y="3587"/>
                        <a:pt x="503" y="3638"/>
                      </a:cubicBezTo>
                      <a:lnTo>
                        <a:pt x="841" y="3969"/>
                      </a:lnTo>
                      <a:lnTo>
                        <a:pt x="874" y="3998"/>
                      </a:lnTo>
                      <a:lnTo>
                        <a:pt x="914" y="3998"/>
                      </a:lnTo>
                      <a:cubicBezTo>
                        <a:pt x="934" y="3998"/>
                        <a:pt x="995" y="3998"/>
                        <a:pt x="1510" y="3764"/>
                      </a:cubicBezTo>
                      <a:lnTo>
                        <a:pt x="1698" y="3841"/>
                      </a:lnTo>
                      <a:cubicBezTo>
                        <a:pt x="1943" y="4447"/>
                        <a:pt x="1968" y="4446"/>
                        <a:pt x="2040" y="4446"/>
                      </a:cubicBezTo>
                      <a:lnTo>
                        <a:pt x="2517" y="4446"/>
                      </a:lnTo>
                      <a:cubicBezTo>
                        <a:pt x="2589" y="4446"/>
                        <a:pt x="2615" y="4446"/>
                        <a:pt x="2843" y="3839"/>
                      </a:cubicBezTo>
                      <a:lnTo>
                        <a:pt x="3032" y="3762"/>
                      </a:lnTo>
                      <a:cubicBezTo>
                        <a:pt x="3379" y="3909"/>
                        <a:pt x="3582" y="3983"/>
                        <a:pt x="3637" y="3983"/>
                      </a:cubicBezTo>
                      <a:lnTo>
                        <a:pt x="3682" y="3982"/>
                      </a:lnTo>
                      <a:lnTo>
                        <a:pt x="4048" y="3623"/>
                      </a:lnTo>
                      <a:cubicBezTo>
                        <a:pt x="4101" y="3571"/>
                        <a:pt x="4119" y="3552"/>
                        <a:pt x="3841" y="2966"/>
                      </a:cubicBezTo>
                      <a:lnTo>
                        <a:pt x="3917" y="2783"/>
                      </a:lnTo>
                      <a:cubicBezTo>
                        <a:pt x="4537" y="2544"/>
                        <a:pt x="4537" y="2519"/>
                        <a:pt x="4537" y="2447"/>
                      </a:cubicBezTo>
                      <a:lnTo>
                        <a:pt x="4537" y="1980"/>
                      </a:lnTo>
                      <a:cubicBezTo>
                        <a:pt x="4537" y="1906"/>
                        <a:pt x="4537" y="1881"/>
                        <a:pt x="3915" y="1659"/>
                      </a:cubicBezTo>
                      <a:close/>
                      <a:moveTo>
                        <a:pt x="2268" y="3001"/>
                      </a:moveTo>
                      <a:cubicBezTo>
                        <a:pt x="1831" y="3001"/>
                        <a:pt x="1475" y="2652"/>
                        <a:pt x="1475" y="2223"/>
                      </a:cubicBezTo>
                      <a:cubicBezTo>
                        <a:pt x="1475" y="1794"/>
                        <a:pt x="1831" y="1446"/>
                        <a:pt x="2268" y="1446"/>
                      </a:cubicBezTo>
                      <a:cubicBezTo>
                        <a:pt x="2705" y="1446"/>
                        <a:pt x="3061" y="1795"/>
                        <a:pt x="3061" y="2223"/>
                      </a:cubicBezTo>
                      <a:cubicBezTo>
                        <a:pt x="3061" y="2652"/>
                        <a:pt x="2705" y="3001"/>
                        <a:pt x="2268" y="300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false" anchor="ctr" anchorCtr="false" forceAA="false" compatLnSpc="true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</a:p>
              </p:txBody>
            </p:sp>
          </p:grpSp>
          <p:sp>
            <p:nvSpPr>
              <p:cNvPr id="29" name="Text1" descr="f5cf7788-5ffe-454e-93e4-693495d42fb4"/>
              <p:cNvSpPr txBox="true"/>
              <p:nvPr/>
            </p:nvSpPr>
            <p:spPr>
              <a:xfrm>
                <a:off x="673100" y="5631594"/>
                <a:ext cx="2611528" cy="5152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fals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可根据上级文件精神和要求对办法进行修订。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4" name="组合 33" descr="f5d02dc4-685d-4b78-81c9-9ea3c20e7f09"/>
            <p:cNvGrpSpPr/>
            <p:nvPr/>
          </p:nvGrpSpPr>
          <p:grpSpPr>
            <a:xfrm>
              <a:off x="3417858" y="3135356"/>
              <a:ext cx="2611528" cy="2605044"/>
              <a:chOff x="3417858" y="3541756"/>
              <a:chExt cx="2611528" cy="2605044"/>
            </a:xfrm>
          </p:grpSpPr>
          <p:sp>
            <p:nvSpPr>
              <p:cNvPr id="5" name="Bullet2" descr="9972c342-bb64-4bc9-ad43-75ac79e8124f"/>
              <p:cNvSpPr txBox="true"/>
              <p:nvPr/>
            </p:nvSpPr>
            <p:spPr>
              <a:xfrm>
                <a:off x="3417858" y="5064228"/>
                <a:ext cx="2611528" cy="5152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true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结合实际工作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grpSp>
            <p:nvGrpSpPr>
              <p:cNvPr id="12" name="组合 11" descr="96625fdb-052d-441b-82c1-60af1e62c7f3"/>
              <p:cNvGrpSpPr/>
              <p:nvPr/>
            </p:nvGrpSpPr>
            <p:grpSpPr>
              <a:xfrm>
                <a:off x="4129942" y="3541756"/>
                <a:ext cx="1187361" cy="1187358"/>
                <a:chOff x="2768756" y="3568390"/>
                <a:chExt cx="1187361" cy="1187358"/>
              </a:xfrm>
            </p:grpSpPr>
            <p:sp>
              <p:nvSpPr>
                <p:cNvPr id="21" name="Number2" descr="339dae79-7f88-48aa-89b8-5a8f4ba3f77c"/>
                <p:cNvSpPr/>
                <p:nvPr/>
              </p:nvSpPr>
              <p:spPr>
                <a:xfrm>
                  <a:off x="2768756" y="3568391"/>
                  <a:ext cx="1187361" cy="1187357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</a:p>
                <a:p>
                  <a:pPr algn="ctr"/>
                </a:p>
                <a:p>
                  <a:pPr algn="ctr"/>
                  <a:r>
                    <a:rPr lang="en-US" sz="1800" b="1" i="0" u="none">
                      <a:solidFill>
                        <a:srgbClr val="FFFFFF"/>
                      </a:solidFill>
                      <a:latin typeface="Arial"/>
                    </a:rPr>
                    <a:t>02</a:t>
                  </a:r>
                  <a:endParaRPr lang="en-US" sz="1800" b="1" i="0" u="none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22" name="任意多边形: 形状 21" descr="a5027b8b-3e34-4e91-a613-7a0665ca2a8d"/>
                <p:cNvSpPr/>
                <p:nvPr/>
              </p:nvSpPr>
              <p:spPr>
                <a:xfrm flipV="true">
                  <a:off x="2768756" y="3568390"/>
                  <a:ext cx="1187361" cy="593680"/>
                </a:xfrm>
                <a:custGeom>
                  <a:avLst/>
                  <a:gdLst>
                    <a:gd name="connsiteX0" fmla="*/ 0 w 1012182"/>
                    <a:gd name="connsiteY0" fmla="*/ 0 h 506091"/>
                    <a:gd name="connsiteX1" fmla="*/ 1012182 w 1012182"/>
                    <a:gd name="connsiteY1" fmla="*/ 0 h 506091"/>
                    <a:gd name="connsiteX2" fmla="*/ 1012182 w 1012182"/>
                    <a:gd name="connsiteY2" fmla="*/ 1 h 506091"/>
                    <a:gd name="connsiteX3" fmla="*/ 506091 w 1012182"/>
                    <a:gd name="connsiteY3" fmla="*/ 506091 h 506091"/>
                    <a:gd name="connsiteX4" fmla="*/ 0 w 1012182"/>
                    <a:gd name="connsiteY4" fmla="*/ 1 h 506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2182" h="506091">
                      <a:moveTo>
                        <a:pt x="0" y="0"/>
                      </a:moveTo>
                      <a:lnTo>
                        <a:pt x="1012182" y="0"/>
                      </a:lnTo>
                      <a:lnTo>
                        <a:pt x="1012182" y="1"/>
                      </a:lnTo>
                      <a:cubicBezTo>
                        <a:pt x="1012182" y="279507"/>
                        <a:pt x="785597" y="506091"/>
                        <a:pt x="506091" y="506091"/>
                      </a:cubicBezTo>
                      <a:cubicBezTo>
                        <a:pt x="226585" y="506091"/>
                        <a:pt x="0" y="279507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3" name="Icon2" descr="fda85683-0ee1-4ede-b9f4-0e1420ec46e6"/>
                <p:cNvSpPr/>
                <p:nvPr/>
              </p:nvSpPr>
              <p:spPr>
                <a:xfrm>
                  <a:off x="3194842" y="3687677"/>
                  <a:ext cx="335187" cy="355106"/>
                </a:xfrm>
                <a:custGeom>
                  <a:avLst/>
                  <a:gdLst>
                    <a:gd name="connsiteX0" fmla="*/ 66188 w 573750"/>
                    <a:gd name="connsiteY0" fmla="*/ 328212 h 607845"/>
                    <a:gd name="connsiteX1" fmla="*/ 31117 w 573750"/>
                    <a:gd name="connsiteY1" fmla="*/ 363222 h 607845"/>
                    <a:gd name="connsiteX2" fmla="*/ 66188 w 573750"/>
                    <a:gd name="connsiteY2" fmla="*/ 398232 h 607845"/>
                    <a:gd name="connsiteX3" fmla="*/ 101185 w 573750"/>
                    <a:gd name="connsiteY3" fmla="*/ 363222 h 607845"/>
                    <a:gd name="connsiteX4" fmla="*/ 66188 w 573750"/>
                    <a:gd name="connsiteY4" fmla="*/ 328212 h 607845"/>
                    <a:gd name="connsiteX5" fmla="*/ 0 w 573750"/>
                    <a:gd name="connsiteY5" fmla="*/ 303779 h 607845"/>
                    <a:gd name="connsiteX6" fmla="*/ 132451 w 573750"/>
                    <a:gd name="connsiteY6" fmla="*/ 303779 h 607845"/>
                    <a:gd name="connsiteX7" fmla="*/ 132451 w 573750"/>
                    <a:gd name="connsiteY7" fmla="*/ 607845 h 607845"/>
                    <a:gd name="connsiteX8" fmla="*/ 0 w 573750"/>
                    <a:gd name="connsiteY8" fmla="*/ 607845 h 607845"/>
                    <a:gd name="connsiteX9" fmla="*/ 364852 w 573750"/>
                    <a:gd name="connsiteY9" fmla="*/ 583 h 607845"/>
                    <a:gd name="connsiteX10" fmla="*/ 386354 w 573750"/>
                    <a:gd name="connsiteY10" fmla="*/ 11635 h 607845"/>
                    <a:gd name="connsiteX11" fmla="*/ 395753 w 573750"/>
                    <a:gd name="connsiteY11" fmla="*/ 168802 h 607845"/>
                    <a:gd name="connsiteX12" fmla="*/ 370390 w 573750"/>
                    <a:gd name="connsiteY12" fmla="*/ 227945 h 607845"/>
                    <a:gd name="connsiteX13" fmla="*/ 468483 w 573750"/>
                    <a:gd name="connsiteY13" fmla="*/ 236437 h 607845"/>
                    <a:gd name="connsiteX14" fmla="*/ 567545 w 573750"/>
                    <a:gd name="connsiteY14" fmla="*/ 315021 h 607845"/>
                    <a:gd name="connsiteX15" fmla="*/ 567545 w 573750"/>
                    <a:gd name="connsiteY15" fmla="*/ 354276 h 607845"/>
                    <a:gd name="connsiteX16" fmla="*/ 560384 w 573750"/>
                    <a:gd name="connsiteY16" fmla="*/ 393605 h 607845"/>
                    <a:gd name="connsiteX17" fmla="*/ 554566 w 573750"/>
                    <a:gd name="connsiteY17" fmla="*/ 425858 h 607845"/>
                    <a:gd name="connsiteX18" fmla="*/ 535096 w 573750"/>
                    <a:gd name="connsiteY18" fmla="*/ 488055 h 607845"/>
                    <a:gd name="connsiteX19" fmla="*/ 526965 w 573750"/>
                    <a:gd name="connsiteY19" fmla="*/ 514870 h 607845"/>
                    <a:gd name="connsiteX20" fmla="*/ 505780 w 573750"/>
                    <a:gd name="connsiteY20" fmla="*/ 560456 h 607845"/>
                    <a:gd name="connsiteX21" fmla="*/ 375761 w 573750"/>
                    <a:gd name="connsiteY21" fmla="*/ 581685 h 607845"/>
                    <a:gd name="connsiteX22" fmla="*/ 251187 w 573750"/>
                    <a:gd name="connsiteY22" fmla="*/ 563808 h 607845"/>
                    <a:gd name="connsiteX23" fmla="*/ 158913 w 573750"/>
                    <a:gd name="connsiteY23" fmla="*/ 551145 h 607845"/>
                    <a:gd name="connsiteX24" fmla="*/ 158913 w 573750"/>
                    <a:gd name="connsiteY24" fmla="*/ 321427 h 607845"/>
                    <a:gd name="connsiteX25" fmla="*/ 216873 w 573750"/>
                    <a:gd name="connsiteY25" fmla="*/ 254314 h 607845"/>
                    <a:gd name="connsiteX26" fmla="*/ 311609 w 573750"/>
                    <a:gd name="connsiteY26" fmla="*/ 120535 h 607845"/>
                    <a:gd name="connsiteX27" fmla="*/ 338538 w 573750"/>
                    <a:gd name="connsiteY27" fmla="*/ 27575 h 607845"/>
                    <a:gd name="connsiteX28" fmla="*/ 364852 w 573750"/>
                    <a:gd name="connsiteY28" fmla="*/ 583 h 607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73750" h="607845">
                      <a:moveTo>
                        <a:pt x="66188" y="328212"/>
                      </a:moveTo>
                      <a:cubicBezTo>
                        <a:pt x="46862" y="328212"/>
                        <a:pt x="31117" y="343929"/>
                        <a:pt x="31117" y="363222"/>
                      </a:cubicBezTo>
                      <a:cubicBezTo>
                        <a:pt x="31117" y="382514"/>
                        <a:pt x="46862" y="398232"/>
                        <a:pt x="66188" y="398232"/>
                      </a:cubicBezTo>
                      <a:cubicBezTo>
                        <a:pt x="85515" y="398232"/>
                        <a:pt x="101185" y="382514"/>
                        <a:pt x="101185" y="363222"/>
                      </a:cubicBezTo>
                      <a:cubicBezTo>
                        <a:pt x="101185" y="343929"/>
                        <a:pt x="85515" y="328212"/>
                        <a:pt x="66188" y="328212"/>
                      </a:cubicBezTo>
                      <a:close/>
                      <a:moveTo>
                        <a:pt x="0" y="303779"/>
                      </a:moveTo>
                      <a:lnTo>
                        <a:pt x="132451" y="303779"/>
                      </a:lnTo>
                      <a:lnTo>
                        <a:pt x="132451" y="607845"/>
                      </a:lnTo>
                      <a:lnTo>
                        <a:pt x="0" y="607845"/>
                      </a:lnTo>
                      <a:close/>
                      <a:moveTo>
                        <a:pt x="364852" y="583"/>
                      </a:moveTo>
                      <a:cubicBezTo>
                        <a:pt x="376004" y="2939"/>
                        <a:pt x="386354" y="11635"/>
                        <a:pt x="386354" y="11635"/>
                      </a:cubicBezTo>
                      <a:cubicBezTo>
                        <a:pt x="467513" y="89250"/>
                        <a:pt x="395753" y="168802"/>
                        <a:pt x="395753" y="168802"/>
                      </a:cubicBezTo>
                      <a:cubicBezTo>
                        <a:pt x="363378" y="207610"/>
                        <a:pt x="370390" y="227945"/>
                        <a:pt x="370390" y="227945"/>
                      </a:cubicBezTo>
                      <a:cubicBezTo>
                        <a:pt x="380535" y="254835"/>
                        <a:pt x="468483" y="236437"/>
                        <a:pt x="468483" y="236437"/>
                      </a:cubicBezTo>
                      <a:cubicBezTo>
                        <a:pt x="610885" y="210366"/>
                        <a:pt x="567545" y="315021"/>
                        <a:pt x="567545" y="315021"/>
                      </a:cubicBezTo>
                      <a:cubicBezTo>
                        <a:pt x="557027" y="335728"/>
                        <a:pt x="567545" y="354276"/>
                        <a:pt x="567545" y="354276"/>
                      </a:cubicBezTo>
                      <a:cubicBezTo>
                        <a:pt x="583359" y="375877"/>
                        <a:pt x="560384" y="393605"/>
                        <a:pt x="560384" y="393605"/>
                      </a:cubicBezTo>
                      <a:cubicBezTo>
                        <a:pt x="544794" y="408502"/>
                        <a:pt x="554566" y="425858"/>
                        <a:pt x="554566" y="425858"/>
                      </a:cubicBezTo>
                      <a:cubicBezTo>
                        <a:pt x="573140" y="463995"/>
                        <a:pt x="535096" y="488055"/>
                        <a:pt x="535096" y="488055"/>
                      </a:cubicBezTo>
                      <a:cubicBezTo>
                        <a:pt x="521968" y="497887"/>
                        <a:pt x="526965" y="514870"/>
                        <a:pt x="526965" y="514870"/>
                      </a:cubicBezTo>
                      <a:cubicBezTo>
                        <a:pt x="532411" y="540717"/>
                        <a:pt x="505780" y="560456"/>
                        <a:pt x="505780" y="560456"/>
                      </a:cubicBezTo>
                      <a:cubicBezTo>
                        <a:pt x="475420" y="583994"/>
                        <a:pt x="375761" y="581685"/>
                        <a:pt x="375761" y="581685"/>
                      </a:cubicBezTo>
                      <a:cubicBezTo>
                        <a:pt x="326677" y="581685"/>
                        <a:pt x="251187" y="563808"/>
                        <a:pt x="251187" y="563808"/>
                      </a:cubicBezTo>
                      <a:cubicBezTo>
                        <a:pt x="209936" y="549432"/>
                        <a:pt x="170997" y="550922"/>
                        <a:pt x="158913" y="551145"/>
                      </a:cubicBezTo>
                      <a:lnTo>
                        <a:pt x="158913" y="321427"/>
                      </a:lnTo>
                      <a:cubicBezTo>
                        <a:pt x="195166" y="320384"/>
                        <a:pt x="216873" y="254314"/>
                        <a:pt x="216873" y="254314"/>
                      </a:cubicBezTo>
                      <a:cubicBezTo>
                        <a:pt x="233135" y="196139"/>
                        <a:pt x="311609" y="120535"/>
                        <a:pt x="311609" y="120535"/>
                      </a:cubicBezTo>
                      <a:cubicBezTo>
                        <a:pt x="339508" y="81280"/>
                        <a:pt x="332048" y="78301"/>
                        <a:pt x="338538" y="27575"/>
                      </a:cubicBezTo>
                      <a:cubicBezTo>
                        <a:pt x="341745" y="2212"/>
                        <a:pt x="353700" y="-1773"/>
                        <a:pt x="364852" y="58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false" anchor="ctr" anchorCtr="false" forceAA="false" compatLnSpc="true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</a:p>
              </p:txBody>
            </p:sp>
          </p:grpSp>
          <p:sp>
            <p:nvSpPr>
              <p:cNvPr id="30" name="Text2" descr="bd83eaa8-096c-4b2e-a6dd-bc9e780b11c6"/>
              <p:cNvSpPr txBox="true"/>
              <p:nvPr/>
            </p:nvSpPr>
            <p:spPr>
              <a:xfrm>
                <a:off x="3417858" y="5631594"/>
                <a:ext cx="2611528" cy="5152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fals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结合全区 “三资” 管理实际工作情况调整完善。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5" name="组合 34" descr="c6f0424e-2bdc-46e4-83a3-156ed1630cca"/>
            <p:cNvGrpSpPr/>
            <p:nvPr/>
          </p:nvGrpSpPr>
          <p:grpSpPr>
            <a:xfrm>
              <a:off x="6162615" y="2963997"/>
              <a:ext cx="2611528" cy="2776403"/>
              <a:chOff x="6162615" y="3370397"/>
              <a:chExt cx="2611528" cy="2776403"/>
            </a:xfrm>
          </p:grpSpPr>
          <p:sp>
            <p:nvSpPr>
              <p:cNvPr id="6" name="Bullet3" descr="c0ff6684-ee65-4a96-8550-a40a8cd975b1"/>
              <p:cNvSpPr txBox="true"/>
              <p:nvPr/>
            </p:nvSpPr>
            <p:spPr>
              <a:xfrm>
                <a:off x="6162615" y="5064228"/>
                <a:ext cx="2611528" cy="5152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true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及时调整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grpSp>
            <p:nvGrpSpPr>
              <p:cNvPr id="13" name="组合 12" descr="fd5a18c3-4da0-4290-925a-4a36f8d47761"/>
              <p:cNvGrpSpPr/>
              <p:nvPr/>
            </p:nvGrpSpPr>
            <p:grpSpPr>
              <a:xfrm>
                <a:off x="6703338" y="3370397"/>
                <a:ext cx="1530082" cy="1530076"/>
                <a:chOff x="5330958" y="3370397"/>
                <a:chExt cx="1530082" cy="1530076"/>
              </a:xfrm>
            </p:grpSpPr>
            <p:sp>
              <p:nvSpPr>
                <p:cNvPr id="18" name="Number3" descr="9918b6cb-f4b7-4917-a60b-36e105003360"/>
                <p:cNvSpPr/>
                <p:nvPr/>
              </p:nvSpPr>
              <p:spPr>
                <a:xfrm>
                  <a:off x="5330958" y="3370398"/>
                  <a:ext cx="1530082" cy="1530075"/>
                </a:xfrm>
                <a:prstGeom prst="ellips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  <a:p>
                  <a:pPr algn="ctr"/>
                </a:p>
                <a:p>
                  <a:pPr algn="ctr"/>
                  <a:r>
                    <a:rPr lang="en-US" sz="1800" b="1" i="0" u="none">
                      <a:solidFill>
                        <a:srgbClr val="FFFFFF"/>
                      </a:solidFill>
                      <a:latin typeface="Arial"/>
                    </a:rPr>
                    <a:t>03</a:t>
                  </a:r>
                  <a:endParaRPr lang="en-US" sz="1800" b="1" i="0" u="none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19" name="任意多边形: 形状 18" descr="d2a3eb34-bd57-4430-8e3d-560f79967c03"/>
                <p:cNvSpPr/>
                <p:nvPr/>
              </p:nvSpPr>
              <p:spPr>
                <a:xfrm flipV="true">
                  <a:off x="5330958" y="3370397"/>
                  <a:ext cx="1530082" cy="765039"/>
                </a:xfrm>
                <a:custGeom>
                  <a:avLst/>
                  <a:gdLst>
                    <a:gd name="connsiteX0" fmla="*/ 0 w 1012182"/>
                    <a:gd name="connsiteY0" fmla="*/ 0 h 506091"/>
                    <a:gd name="connsiteX1" fmla="*/ 1012182 w 1012182"/>
                    <a:gd name="connsiteY1" fmla="*/ 0 h 506091"/>
                    <a:gd name="connsiteX2" fmla="*/ 1012182 w 1012182"/>
                    <a:gd name="connsiteY2" fmla="*/ 1 h 506091"/>
                    <a:gd name="connsiteX3" fmla="*/ 506091 w 1012182"/>
                    <a:gd name="connsiteY3" fmla="*/ 506091 h 506091"/>
                    <a:gd name="connsiteX4" fmla="*/ 0 w 1012182"/>
                    <a:gd name="connsiteY4" fmla="*/ 1 h 506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2182" h="506091">
                      <a:moveTo>
                        <a:pt x="0" y="0"/>
                      </a:moveTo>
                      <a:lnTo>
                        <a:pt x="1012182" y="0"/>
                      </a:lnTo>
                      <a:lnTo>
                        <a:pt x="1012182" y="1"/>
                      </a:lnTo>
                      <a:cubicBezTo>
                        <a:pt x="1012182" y="279507"/>
                        <a:pt x="785597" y="506091"/>
                        <a:pt x="506091" y="506091"/>
                      </a:cubicBezTo>
                      <a:cubicBezTo>
                        <a:pt x="226585" y="506091"/>
                        <a:pt x="0" y="279507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0" name="Icon3" descr="ada717a1-6dea-4afa-a6f8-44a01f06a2d5"/>
                <p:cNvSpPr/>
                <p:nvPr/>
              </p:nvSpPr>
              <p:spPr>
                <a:xfrm>
                  <a:off x="5895973" y="3497754"/>
                  <a:ext cx="400052" cy="510324"/>
                </a:xfrm>
                <a:custGeom>
                  <a:avLst/>
                  <a:gdLst>
                    <a:gd name="connsiteX0" fmla="*/ 141382 w 471931"/>
                    <a:gd name="connsiteY0" fmla="*/ 110908 h 602015"/>
                    <a:gd name="connsiteX1" fmla="*/ 176895 w 471931"/>
                    <a:gd name="connsiteY1" fmla="*/ 110908 h 602015"/>
                    <a:gd name="connsiteX2" fmla="*/ 235654 w 471931"/>
                    <a:gd name="connsiteY2" fmla="*/ 218548 h 602015"/>
                    <a:gd name="connsiteX3" fmla="*/ 294413 w 471931"/>
                    <a:gd name="connsiteY3" fmla="*/ 110908 h 602015"/>
                    <a:gd name="connsiteX4" fmla="*/ 329926 w 471931"/>
                    <a:gd name="connsiteY4" fmla="*/ 110908 h 602015"/>
                    <a:gd name="connsiteX5" fmla="*/ 287956 w 471931"/>
                    <a:gd name="connsiteY5" fmla="*/ 181809 h 602015"/>
                    <a:gd name="connsiteX6" fmla="*/ 315721 w 471931"/>
                    <a:gd name="connsiteY6" fmla="*/ 181809 h 602015"/>
                    <a:gd name="connsiteX7" fmla="*/ 315721 w 471931"/>
                    <a:gd name="connsiteY7" fmla="*/ 203724 h 602015"/>
                    <a:gd name="connsiteX8" fmla="*/ 275042 w 471931"/>
                    <a:gd name="connsiteY8" fmla="*/ 203724 h 602015"/>
                    <a:gd name="connsiteX9" fmla="*/ 254379 w 471931"/>
                    <a:gd name="connsiteY9" fmla="*/ 238529 h 602015"/>
                    <a:gd name="connsiteX10" fmla="*/ 310555 w 471931"/>
                    <a:gd name="connsiteY10" fmla="*/ 238529 h 602015"/>
                    <a:gd name="connsiteX11" fmla="*/ 310555 w 471931"/>
                    <a:gd name="connsiteY11" fmla="*/ 259800 h 602015"/>
                    <a:gd name="connsiteX12" fmla="*/ 250505 w 471931"/>
                    <a:gd name="connsiteY12" fmla="*/ 259800 h 602015"/>
                    <a:gd name="connsiteX13" fmla="*/ 250505 w 471931"/>
                    <a:gd name="connsiteY13" fmla="*/ 335212 h 602015"/>
                    <a:gd name="connsiteX14" fmla="*/ 220157 w 471931"/>
                    <a:gd name="connsiteY14" fmla="*/ 335212 h 602015"/>
                    <a:gd name="connsiteX15" fmla="*/ 220157 w 471931"/>
                    <a:gd name="connsiteY15" fmla="*/ 259800 h 602015"/>
                    <a:gd name="connsiteX16" fmla="*/ 162690 w 471931"/>
                    <a:gd name="connsiteY16" fmla="*/ 259800 h 602015"/>
                    <a:gd name="connsiteX17" fmla="*/ 162690 w 471931"/>
                    <a:gd name="connsiteY17" fmla="*/ 238529 h 602015"/>
                    <a:gd name="connsiteX18" fmla="*/ 216929 w 471931"/>
                    <a:gd name="connsiteY18" fmla="*/ 238529 h 602015"/>
                    <a:gd name="connsiteX19" fmla="*/ 196266 w 471931"/>
                    <a:gd name="connsiteY19" fmla="*/ 203724 h 602015"/>
                    <a:gd name="connsiteX20" fmla="*/ 154942 w 471931"/>
                    <a:gd name="connsiteY20" fmla="*/ 203724 h 602015"/>
                    <a:gd name="connsiteX21" fmla="*/ 154942 w 471931"/>
                    <a:gd name="connsiteY21" fmla="*/ 181809 h 602015"/>
                    <a:gd name="connsiteX22" fmla="*/ 183352 w 471931"/>
                    <a:gd name="connsiteY22" fmla="*/ 181809 h 602015"/>
                    <a:gd name="connsiteX23" fmla="*/ 235643 w 471931"/>
                    <a:gd name="connsiteY23" fmla="*/ 58655 h 602015"/>
                    <a:gd name="connsiteX24" fmla="*/ 71661 w 471931"/>
                    <a:gd name="connsiteY24" fmla="*/ 223016 h 602015"/>
                    <a:gd name="connsiteX25" fmla="*/ 235643 w 471931"/>
                    <a:gd name="connsiteY25" fmla="*/ 386733 h 602015"/>
                    <a:gd name="connsiteX26" fmla="*/ 400270 w 471931"/>
                    <a:gd name="connsiteY26" fmla="*/ 223016 h 602015"/>
                    <a:gd name="connsiteX27" fmla="*/ 235643 w 471931"/>
                    <a:gd name="connsiteY27" fmla="*/ 58655 h 602015"/>
                    <a:gd name="connsiteX28" fmla="*/ 235643 w 471931"/>
                    <a:gd name="connsiteY28" fmla="*/ 0 h 602015"/>
                    <a:gd name="connsiteX29" fmla="*/ 471931 w 471931"/>
                    <a:gd name="connsiteY29" fmla="*/ 235907 h 602015"/>
                    <a:gd name="connsiteX30" fmla="*/ 235643 w 471931"/>
                    <a:gd name="connsiteY30" fmla="*/ 602015 h 602015"/>
                    <a:gd name="connsiteX31" fmla="*/ 0 w 471931"/>
                    <a:gd name="connsiteY31" fmla="*/ 235907 h 602015"/>
                    <a:gd name="connsiteX32" fmla="*/ 235643 w 471931"/>
                    <a:gd name="connsiteY32" fmla="*/ 0 h 602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471931" h="602015">
                      <a:moveTo>
                        <a:pt x="141382" y="110908"/>
                      </a:moveTo>
                      <a:lnTo>
                        <a:pt x="176895" y="110908"/>
                      </a:lnTo>
                      <a:lnTo>
                        <a:pt x="235654" y="218548"/>
                      </a:lnTo>
                      <a:lnTo>
                        <a:pt x="294413" y="110908"/>
                      </a:lnTo>
                      <a:lnTo>
                        <a:pt x="329926" y="110908"/>
                      </a:lnTo>
                      <a:lnTo>
                        <a:pt x="287956" y="181809"/>
                      </a:lnTo>
                      <a:lnTo>
                        <a:pt x="315721" y="181809"/>
                      </a:lnTo>
                      <a:lnTo>
                        <a:pt x="315721" y="203724"/>
                      </a:lnTo>
                      <a:lnTo>
                        <a:pt x="275042" y="203724"/>
                      </a:lnTo>
                      <a:lnTo>
                        <a:pt x="254379" y="238529"/>
                      </a:lnTo>
                      <a:lnTo>
                        <a:pt x="310555" y="238529"/>
                      </a:lnTo>
                      <a:lnTo>
                        <a:pt x="310555" y="259800"/>
                      </a:lnTo>
                      <a:lnTo>
                        <a:pt x="250505" y="259800"/>
                      </a:lnTo>
                      <a:lnTo>
                        <a:pt x="250505" y="335212"/>
                      </a:lnTo>
                      <a:lnTo>
                        <a:pt x="220157" y="335212"/>
                      </a:lnTo>
                      <a:lnTo>
                        <a:pt x="220157" y="259800"/>
                      </a:lnTo>
                      <a:lnTo>
                        <a:pt x="162690" y="259800"/>
                      </a:lnTo>
                      <a:lnTo>
                        <a:pt x="162690" y="238529"/>
                      </a:lnTo>
                      <a:lnTo>
                        <a:pt x="216929" y="238529"/>
                      </a:lnTo>
                      <a:lnTo>
                        <a:pt x="196266" y="203724"/>
                      </a:lnTo>
                      <a:lnTo>
                        <a:pt x="154942" y="203724"/>
                      </a:lnTo>
                      <a:lnTo>
                        <a:pt x="154942" y="181809"/>
                      </a:lnTo>
                      <a:lnTo>
                        <a:pt x="183352" y="181809"/>
                      </a:lnTo>
                      <a:close/>
                      <a:moveTo>
                        <a:pt x="235643" y="58655"/>
                      </a:moveTo>
                      <a:cubicBezTo>
                        <a:pt x="145259" y="58655"/>
                        <a:pt x="71661" y="132134"/>
                        <a:pt x="71661" y="223016"/>
                      </a:cubicBezTo>
                      <a:cubicBezTo>
                        <a:pt x="71661" y="313254"/>
                        <a:pt x="145259" y="386733"/>
                        <a:pt x="235643" y="386733"/>
                      </a:cubicBezTo>
                      <a:cubicBezTo>
                        <a:pt x="326672" y="386733"/>
                        <a:pt x="400270" y="313254"/>
                        <a:pt x="400270" y="223016"/>
                      </a:cubicBezTo>
                      <a:cubicBezTo>
                        <a:pt x="400270" y="132134"/>
                        <a:pt x="326672" y="58655"/>
                        <a:pt x="235643" y="58655"/>
                      </a:cubicBezTo>
                      <a:close/>
                      <a:moveTo>
                        <a:pt x="235643" y="0"/>
                      </a:moveTo>
                      <a:cubicBezTo>
                        <a:pt x="366053" y="0"/>
                        <a:pt x="471931" y="105707"/>
                        <a:pt x="471931" y="235907"/>
                      </a:cubicBezTo>
                      <a:cubicBezTo>
                        <a:pt x="471931" y="366108"/>
                        <a:pt x="235643" y="602015"/>
                        <a:pt x="235643" y="602015"/>
                      </a:cubicBezTo>
                      <a:cubicBezTo>
                        <a:pt x="235643" y="602015"/>
                        <a:pt x="0" y="366108"/>
                        <a:pt x="0" y="235907"/>
                      </a:cubicBezTo>
                      <a:cubicBezTo>
                        <a:pt x="0" y="105707"/>
                        <a:pt x="105232" y="0"/>
                        <a:pt x="23564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false" anchor="ctr" anchorCtr="false" forceAA="false" compatLnSpc="true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</a:p>
              </p:txBody>
            </p:sp>
          </p:grpSp>
          <p:sp>
            <p:nvSpPr>
              <p:cNvPr id="31" name="Text3" descr="b53a3022-6672-4c8c-95b6-fbf31338ae24"/>
              <p:cNvSpPr txBox="true"/>
              <p:nvPr/>
            </p:nvSpPr>
            <p:spPr>
              <a:xfrm>
                <a:off x="6162615" y="5631594"/>
                <a:ext cx="2611528" cy="5152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fals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确保办法能够及时适应新的形势和需求。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6" name="组合 35" descr="72ea4603-500f-496a-9f55-d3e5736949a7"/>
            <p:cNvGrpSpPr/>
            <p:nvPr/>
          </p:nvGrpSpPr>
          <p:grpSpPr>
            <a:xfrm>
              <a:off x="8907373" y="3135356"/>
              <a:ext cx="2611528" cy="2605044"/>
              <a:chOff x="8907373" y="3541756"/>
              <a:chExt cx="2611528" cy="2605044"/>
            </a:xfrm>
          </p:grpSpPr>
          <p:sp>
            <p:nvSpPr>
              <p:cNvPr id="7" name="Bullet4" descr="fa2e848b-9fda-4b24-8d23-e9d82418fd60"/>
              <p:cNvSpPr txBox="true"/>
              <p:nvPr/>
            </p:nvSpPr>
            <p:spPr>
              <a:xfrm>
                <a:off x="8907373" y="5064228"/>
                <a:ext cx="2611528" cy="5152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true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保持适应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grpSp>
            <p:nvGrpSpPr>
              <p:cNvPr id="14" name="组合 13" descr="0dad4dc1-b83a-4334-a12c-1662334086f9"/>
              <p:cNvGrpSpPr/>
              <p:nvPr/>
            </p:nvGrpSpPr>
            <p:grpSpPr>
              <a:xfrm>
                <a:off x="9619457" y="3541756"/>
                <a:ext cx="1187361" cy="1187358"/>
                <a:chOff x="7692744" y="3370397"/>
                <a:chExt cx="1187361" cy="1187358"/>
              </a:xfrm>
            </p:grpSpPr>
            <p:sp>
              <p:nvSpPr>
                <p:cNvPr id="15" name="Number4" descr="98c3b00b-fcde-4cc9-bfb9-ad7a79c42a48"/>
                <p:cNvSpPr/>
                <p:nvPr/>
              </p:nvSpPr>
              <p:spPr>
                <a:xfrm>
                  <a:off x="7692744" y="3370398"/>
                  <a:ext cx="1187361" cy="1187357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</a:p>
                <a:p>
                  <a:pPr algn="ctr"/>
                </a:p>
                <a:p>
                  <a:pPr algn="ctr"/>
                  <a:r>
                    <a:rPr lang="en-US" sz="2000" b="1" i="0" u="none">
                      <a:solidFill>
                        <a:srgbClr val="FFFFFF"/>
                      </a:solidFill>
                      <a:latin typeface="Arial"/>
                    </a:rPr>
                    <a:t>04</a:t>
                  </a:r>
                  <a:endParaRPr lang="en-US" sz="2000" b="1" i="0" u="none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16" name="任意多边形: 形状 15" descr="718883a9-d77a-46e5-b9db-ed74e5d6b0a9"/>
                <p:cNvSpPr/>
                <p:nvPr/>
              </p:nvSpPr>
              <p:spPr>
                <a:xfrm flipV="true">
                  <a:off x="7692744" y="3370397"/>
                  <a:ext cx="1187361" cy="593680"/>
                </a:xfrm>
                <a:custGeom>
                  <a:avLst/>
                  <a:gdLst>
                    <a:gd name="connsiteX0" fmla="*/ 0 w 1012182"/>
                    <a:gd name="connsiteY0" fmla="*/ 0 h 506091"/>
                    <a:gd name="connsiteX1" fmla="*/ 1012182 w 1012182"/>
                    <a:gd name="connsiteY1" fmla="*/ 0 h 506091"/>
                    <a:gd name="connsiteX2" fmla="*/ 1012182 w 1012182"/>
                    <a:gd name="connsiteY2" fmla="*/ 1 h 506091"/>
                    <a:gd name="connsiteX3" fmla="*/ 506091 w 1012182"/>
                    <a:gd name="connsiteY3" fmla="*/ 506091 h 506091"/>
                    <a:gd name="connsiteX4" fmla="*/ 0 w 1012182"/>
                    <a:gd name="connsiteY4" fmla="*/ 1 h 506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2182" h="506091">
                      <a:moveTo>
                        <a:pt x="0" y="0"/>
                      </a:moveTo>
                      <a:lnTo>
                        <a:pt x="1012182" y="0"/>
                      </a:lnTo>
                      <a:lnTo>
                        <a:pt x="1012182" y="1"/>
                      </a:lnTo>
                      <a:cubicBezTo>
                        <a:pt x="1012182" y="279507"/>
                        <a:pt x="785597" y="506091"/>
                        <a:pt x="506091" y="506091"/>
                      </a:cubicBezTo>
                      <a:cubicBezTo>
                        <a:pt x="226585" y="506091"/>
                        <a:pt x="0" y="279507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17" name="Icon4" descr="f84ff033-5fe9-45a3-b929-bc84f76324ef"/>
                <p:cNvSpPr/>
                <p:nvPr/>
              </p:nvSpPr>
              <p:spPr>
                <a:xfrm>
                  <a:off x="8095596" y="3476697"/>
                  <a:ext cx="381656" cy="381080"/>
                </a:xfrm>
                <a:custGeom>
                  <a:avLst/>
                  <a:gdLst>
                    <a:gd name="T0" fmla="*/ 3060 w 6120"/>
                    <a:gd name="T1" fmla="*/ 0 h 6120"/>
                    <a:gd name="T2" fmla="*/ 0 w 6120"/>
                    <a:gd name="T3" fmla="*/ 3060 h 6120"/>
                    <a:gd name="T4" fmla="*/ 3060 w 6120"/>
                    <a:gd name="T5" fmla="*/ 6120 h 6120"/>
                    <a:gd name="T6" fmla="*/ 6120 w 6120"/>
                    <a:gd name="T7" fmla="*/ 3060 h 6120"/>
                    <a:gd name="T8" fmla="*/ 3060 w 6120"/>
                    <a:gd name="T9" fmla="*/ 0 h 6120"/>
                    <a:gd name="T10" fmla="*/ 4635 w 6120"/>
                    <a:gd name="T11" fmla="*/ 4862 h 6120"/>
                    <a:gd name="T12" fmla="*/ 3060 w 6120"/>
                    <a:gd name="T13" fmla="*/ 5453 h 6120"/>
                    <a:gd name="T14" fmla="*/ 1486 w 6120"/>
                    <a:gd name="T15" fmla="*/ 4862 h 6120"/>
                    <a:gd name="T16" fmla="*/ 1416 w 6120"/>
                    <a:gd name="T17" fmla="*/ 4655 h 6120"/>
                    <a:gd name="T18" fmla="*/ 2632 w 6120"/>
                    <a:gd name="T19" fmla="*/ 3147 h 6120"/>
                    <a:gd name="T20" fmla="*/ 2107 w 6120"/>
                    <a:gd name="T21" fmla="*/ 2147 h 6120"/>
                    <a:gd name="T22" fmla="*/ 3060 w 6120"/>
                    <a:gd name="T23" fmla="*/ 1027 h 6120"/>
                    <a:gd name="T24" fmla="*/ 4013 w 6120"/>
                    <a:gd name="T25" fmla="*/ 2147 h 6120"/>
                    <a:gd name="T26" fmla="*/ 3488 w 6120"/>
                    <a:gd name="T27" fmla="*/ 3147 h 6120"/>
                    <a:gd name="T28" fmla="*/ 4705 w 6120"/>
                    <a:gd name="T29" fmla="*/ 4654 h 6120"/>
                    <a:gd name="T30" fmla="*/ 4635 w 6120"/>
                    <a:gd name="T31" fmla="*/ 4862 h 6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120" h="6120">
                      <a:moveTo>
                        <a:pt x="3060" y="0"/>
                      </a:moveTo>
                      <a:cubicBezTo>
                        <a:pt x="1367" y="0"/>
                        <a:pt x="0" y="1371"/>
                        <a:pt x="0" y="3060"/>
                      </a:cubicBezTo>
                      <a:cubicBezTo>
                        <a:pt x="0" y="4751"/>
                        <a:pt x="1370" y="6120"/>
                        <a:pt x="3060" y="6120"/>
                      </a:cubicBezTo>
                      <a:cubicBezTo>
                        <a:pt x="4758" y="6120"/>
                        <a:pt x="6120" y="4744"/>
                        <a:pt x="6120" y="3060"/>
                      </a:cubicBezTo>
                      <a:cubicBezTo>
                        <a:pt x="6120" y="1367"/>
                        <a:pt x="4748" y="0"/>
                        <a:pt x="3060" y="0"/>
                      </a:cubicBezTo>
                      <a:close/>
                      <a:moveTo>
                        <a:pt x="4635" y="4862"/>
                      </a:moveTo>
                      <a:cubicBezTo>
                        <a:pt x="4198" y="5245"/>
                        <a:pt x="3645" y="5453"/>
                        <a:pt x="3060" y="5453"/>
                      </a:cubicBezTo>
                      <a:cubicBezTo>
                        <a:pt x="2475" y="5453"/>
                        <a:pt x="1922" y="5245"/>
                        <a:pt x="1486" y="4862"/>
                      </a:cubicBezTo>
                      <a:cubicBezTo>
                        <a:pt x="1427" y="4811"/>
                        <a:pt x="1400" y="4731"/>
                        <a:pt x="1416" y="4655"/>
                      </a:cubicBezTo>
                      <a:cubicBezTo>
                        <a:pt x="1566" y="3919"/>
                        <a:pt x="2035" y="3338"/>
                        <a:pt x="2632" y="3147"/>
                      </a:cubicBezTo>
                      <a:cubicBezTo>
                        <a:pt x="2320" y="2963"/>
                        <a:pt x="2107" y="2584"/>
                        <a:pt x="2107" y="2147"/>
                      </a:cubicBezTo>
                      <a:cubicBezTo>
                        <a:pt x="2107" y="1528"/>
                        <a:pt x="2533" y="1027"/>
                        <a:pt x="3060" y="1027"/>
                      </a:cubicBezTo>
                      <a:cubicBezTo>
                        <a:pt x="3587" y="1027"/>
                        <a:pt x="4013" y="1528"/>
                        <a:pt x="4013" y="2147"/>
                      </a:cubicBezTo>
                      <a:cubicBezTo>
                        <a:pt x="4013" y="2584"/>
                        <a:pt x="3800" y="2963"/>
                        <a:pt x="3488" y="3147"/>
                      </a:cubicBezTo>
                      <a:cubicBezTo>
                        <a:pt x="4085" y="3338"/>
                        <a:pt x="4554" y="3918"/>
                        <a:pt x="4705" y="4654"/>
                      </a:cubicBezTo>
                      <a:cubicBezTo>
                        <a:pt x="4720" y="4731"/>
                        <a:pt x="4694" y="4811"/>
                        <a:pt x="4635" y="486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false" anchor="ctr" anchorCtr="false" forceAA="false" compatLnSpc="true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</a:p>
              </p:txBody>
            </p:sp>
          </p:grpSp>
          <p:sp>
            <p:nvSpPr>
              <p:cNvPr id="32" name="Text4" descr="2eaf3857-d4e6-4d2e-893a-ff95252cd33d"/>
              <p:cNvSpPr txBox="true"/>
              <p:nvPr/>
            </p:nvSpPr>
            <p:spPr>
              <a:xfrm>
                <a:off x="8907373" y="5631594"/>
                <a:ext cx="2611528" cy="5152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fals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保持办法的适应性和实用性，提高管理效果。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施行时间</a:t>
            </a:r>
            <a:endParaRPr lang="en-US" dirty="0"/>
          </a:p>
        </p:txBody>
      </p:sp>
      <p:grpSp>
        <p:nvGrpSpPr>
          <p:cNvPr id="105" name="22414426-0804-40e4-81a5-f3c4157ae306.source.2.zh-Hans.pptx" descr="ccb68f05-67c4-418a-91ce-0fe998a7e45a"/>
          <p:cNvGrpSpPr/>
          <p:nvPr/>
        </p:nvGrpSpPr>
        <p:grpSpPr>
          <a:xfrm>
            <a:off x="660400" y="1124195"/>
            <a:ext cx="11542389" cy="5023846"/>
            <a:chOff x="660400" y="1124195"/>
            <a:chExt cx="11542389" cy="5023846"/>
          </a:xfrm>
        </p:grpSpPr>
        <p:grpSp>
          <p:nvGrpSpPr>
            <p:cNvPr id="103" name="组合 102" descr="03226e36-0749-4b32-a64c-c45aee464061"/>
            <p:cNvGrpSpPr/>
            <p:nvPr/>
          </p:nvGrpSpPr>
          <p:grpSpPr>
            <a:xfrm>
              <a:off x="6802189" y="1468820"/>
              <a:ext cx="5400600" cy="4679221"/>
              <a:chOff x="6802189" y="1468820"/>
              <a:chExt cx="5400600" cy="4679221"/>
            </a:xfrm>
          </p:grpSpPr>
          <p:sp>
            <p:nvSpPr>
              <p:cNvPr id="19" name="íṧļidé" descr="b583cc6b-773d-4911-a4f2-26aa094ee080"/>
              <p:cNvSpPr/>
              <p:nvPr/>
            </p:nvSpPr>
            <p:spPr bwMode="auto">
              <a:xfrm>
                <a:off x="7517330" y="1468820"/>
                <a:ext cx="4060004" cy="256655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miter lim="8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0" name="íSḷîḋe" descr="0762389e-e5e2-44cb-b7f5-8f29582cbbf9"/>
              <p:cNvSpPr/>
              <p:nvPr/>
            </p:nvSpPr>
            <p:spPr bwMode="auto">
              <a:xfrm>
                <a:off x="7644449" y="1557725"/>
                <a:ext cx="3798747" cy="238796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1" name="îṣļîḍè" descr="8e380b48-7510-4b05-9d96-5a1528e3902e"/>
              <p:cNvSpPr/>
              <p:nvPr/>
            </p:nvSpPr>
            <p:spPr bwMode="auto">
              <a:xfrm>
                <a:off x="9559810" y="4309887"/>
                <a:ext cx="1596394" cy="1116774"/>
              </a:xfrm>
              <a:custGeom>
                <a:avLst/>
                <a:gdLst/>
                <a:ahLst/>
                <a:cxnLst>
                  <a:cxn ang="0">
                    <a:pos x="37" y="175"/>
                  </a:cxn>
                  <a:cxn ang="0">
                    <a:pos x="43" y="126"/>
                  </a:cxn>
                  <a:cxn ang="0">
                    <a:pos x="46" y="123"/>
                  </a:cxn>
                  <a:cxn ang="0">
                    <a:pos x="48" y="126"/>
                  </a:cxn>
                  <a:cxn ang="0">
                    <a:pos x="48" y="175"/>
                  </a:cxn>
                  <a:cxn ang="0">
                    <a:pos x="202" y="175"/>
                  </a:cxn>
                  <a:cxn ang="0">
                    <a:pos x="202" y="126"/>
                  </a:cxn>
                  <a:cxn ang="0">
                    <a:pos x="204" y="123"/>
                  </a:cxn>
                  <a:cxn ang="0">
                    <a:pos x="208" y="127"/>
                  </a:cxn>
                  <a:cxn ang="0">
                    <a:pos x="213" y="175"/>
                  </a:cxn>
                  <a:cxn ang="0">
                    <a:pos x="250" y="175"/>
                  </a:cxn>
                  <a:cxn ang="0">
                    <a:pos x="244" y="71"/>
                  </a:cxn>
                  <a:cxn ang="0">
                    <a:pos x="215" y="43"/>
                  </a:cxn>
                  <a:cxn ang="0">
                    <a:pos x="160" y="35"/>
                  </a:cxn>
                  <a:cxn ang="0">
                    <a:pos x="152" y="24"/>
                  </a:cxn>
                  <a:cxn ang="0">
                    <a:pos x="151" y="0"/>
                  </a:cxn>
                  <a:cxn ang="0">
                    <a:pos x="123" y="0"/>
                  </a:cxn>
                  <a:cxn ang="0">
                    <a:pos x="99" y="0"/>
                  </a:cxn>
                  <a:cxn ang="0">
                    <a:pos x="97" y="25"/>
                  </a:cxn>
                  <a:cxn ang="0">
                    <a:pos x="89" y="34"/>
                  </a:cxn>
                  <a:cxn ang="0">
                    <a:pos x="35" y="43"/>
                  </a:cxn>
                  <a:cxn ang="0">
                    <a:pos x="6" y="71"/>
                  </a:cxn>
                  <a:cxn ang="0">
                    <a:pos x="0" y="175"/>
                  </a:cxn>
                  <a:cxn ang="0">
                    <a:pos x="37" y="175"/>
                  </a:cxn>
                </a:cxnLst>
                <a:rect l="0" t="0" r="r" b="b"/>
                <a:pathLst>
                  <a:path w="250" h="175">
                    <a:moveTo>
                      <a:pt x="37" y="175"/>
                    </a:moveTo>
                    <a:cubicBezTo>
                      <a:pt x="43" y="126"/>
                      <a:pt x="43" y="126"/>
                      <a:pt x="43" y="126"/>
                    </a:cubicBezTo>
                    <a:cubicBezTo>
                      <a:pt x="43" y="124"/>
                      <a:pt x="44" y="123"/>
                      <a:pt x="46" y="123"/>
                    </a:cubicBezTo>
                    <a:cubicBezTo>
                      <a:pt x="47" y="123"/>
                      <a:pt x="48" y="124"/>
                      <a:pt x="48" y="126"/>
                    </a:cubicBezTo>
                    <a:cubicBezTo>
                      <a:pt x="48" y="175"/>
                      <a:pt x="48" y="175"/>
                      <a:pt x="48" y="175"/>
                    </a:cubicBezTo>
                    <a:cubicBezTo>
                      <a:pt x="202" y="175"/>
                      <a:pt x="202" y="175"/>
                      <a:pt x="202" y="175"/>
                    </a:cubicBezTo>
                    <a:cubicBezTo>
                      <a:pt x="202" y="126"/>
                      <a:pt x="202" y="126"/>
                      <a:pt x="202" y="126"/>
                    </a:cubicBezTo>
                    <a:cubicBezTo>
                      <a:pt x="202" y="124"/>
                      <a:pt x="203" y="123"/>
                      <a:pt x="204" y="123"/>
                    </a:cubicBezTo>
                    <a:cubicBezTo>
                      <a:pt x="206" y="123"/>
                      <a:pt x="208" y="123"/>
                      <a:pt x="208" y="127"/>
                    </a:cubicBezTo>
                    <a:cubicBezTo>
                      <a:pt x="213" y="175"/>
                      <a:pt x="213" y="175"/>
                      <a:pt x="213" y="175"/>
                    </a:cubicBezTo>
                    <a:cubicBezTo>
                      <a:pt x="250" y="175"/>
                      <a:pt x="250" y="175"/>
                      <a:pt x="250" y="175"/>
                    </a:cubicBezTo>
                    <a:cubicBezTo>
                      <a:pt x="244" y="71"/>
                      <a:pt x="244" y="71"/>
                      <a:pt x="244" y="71"/>
                    </a:cubicBezTo>
                    <a:cubicBezTo>
                      <a:pt x="241" y="57"/>
                      <a:pt x="230" y="45"/>
                      <a:pt x="215" y="43"/>
                    </a:cubicBezTo>
                    <a:cubicBezTo>
                      <a:pt x="160" y="35"/>
                      <a:pt x="160" y="35"/>
                      <a:pt x="160" y="35"/>
                    </a:cubicBezTo>
                    <a:cubicBezTo>
                      <a:pt x="156" y="34"/>
                      <a:pt x="152" y="29"/>
                      <a:pt x="152" y="24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30"/>
                      <a:pt x="94" y="34"/>
                      <a:pt x="89" y="34"/>
                    </a:cubicBezTo>
                    <a:cubicBezTo>
                      <a:pt x="35" y="43"/>
                      <a:pt x="35" y="43"/>
                      <a:pt x="35" y="43"/>
                    </a:cubicBezTo>
                    <a:cubicBezTo>
                      <a:pt x="20" y="45"/>
                      <a:pt x="8" y="57"/>
                      <a:pt x="6" y="71"/>
                    </a:cubicBezTo>
                    <a:cubicBezTo>
                      <a:pt x="0" y="175"/>
                      <a:pt x="0" y="175"/>
                      <a:pt x="0" y="175"/>
                    </a:cubicBezTo>
                    <a:lnTo>
                      <a:pt x="37" y="175"/>
                    </a:lnTo>
                    <a:close/>
                  </a:path>
                </a:pathLst>
              </a:custGeom>
              <a:solidFill>
                <a:srgbClr val="FFE1CC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2" name="íśliďè" descr="d9da1058-cd7d-493b-bd07-05e15fef1a93"/>
              <p:cNvSpPr/>
              <p:nvPr/>
            </p:nvSpPr>
            <p:spPr bwMode="auto">
              <a:xfrm>
                <a:off x="10051908" y="4468980"/>
                <a:ext cx="605959" cy="957680"/>
              </a:xfrm>
              <a:custGeom>
                <a:avLst/>
                <a:gdLst/>
                <a:ahLst/>
                <a:cxnLst>
                  <a:cxn ang="0">
                    <a:pos x="77" y="150"/>
                  </a:cxn>
                  <a:cxn ang="0">
                    <a:pos x="95" y="10"/>
                  </a:cxn>
                  <a:cxn ang="0">
                    <a:pos x="85" y="9"/>
                  </a:cxn>
                  <a:cxn ang="0">
                    <a:pos x="76" y="0"/>
                  </a:cxn>
                  <a:cxn ang="0">
                    <a:pos x="48" y="28"/>
                  </a:cxn>
                  <a:cxn ang="0">
                    <a:pos x="19" y="0"/>
                  </a:cxn>
                  <a:cxn ang="0">
                    <a:pos x="11" y="9"/>
                  </a:cxn>
                  <a:cxn ang="0">
                    <a:pos x="0" y="10"/>
                  </a:cxn>
                  <a:cxn ang="0">
                    <a:pos x="25" y="150"/>
                  </a:cxn>
                  <a:cxn ang="0">
                    <a:pos x="77" y="150"/>
                  </a:cxn>
                </a:cxnLst>
                <a:rect l="0" t="0" r="r" b="b"/>
                <a:pathLst>
                  <a:path w="95" h="150">
                    <a:moveTo>
                      <a:pt x="77" y="150"/>
                    </a:moveTo>
                    <a:cubicBezTo>
                      <a:pt x="95" y="10"/>
                      <a:pt x="95" y="10"/>
                      <a:pt x="95" y="10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0" y="9"/>
                      <a:pt x="77" y="5"/>
                      <a:pt x="76" y="0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5"/>
                      <a:pt x="16" y="9"/>
                      <a:pt x="11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5" y="150"/>
                      <a:pt x="25" y="150"/>
                      <a:pt x="25" y="150"/>
                    </a:cubicBezTo>
                    <a:lnTo>
                      <a:pt x="77" y="150"/>
                    </a:lnTo>
                    <a:close/>
                  </a:path>
                </a:pathLst>
              </a:custGeom>
              <a:solidFill>
                <a:srgbClr val="DBDBDB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3" name="ïŝḻïḓê" descr="27c5b0d9-bf65-41f2-9a7b-225b5173267f"/>
              <p:cNvSpPr/>
              <p:nvPr/>
            </p:nvSpPr>
            <p:spPr bwMode="auto">
              <a:xfrm>
                <a:off x="10186045" y="4309887"/>
                <a:ext cx="337683" cy="159093"/>
              </a:xfrm>
              <a:custGeom>
                <a:avLst/>
                <a:gdLst/>
                <a:ahLst/>
                <a:cxnLst>
                  <a:cxn ang="0">
                    <a:pos x="50" y="19"/>
                  </a:cxn>
                  <a:cxn ang="0">
                    <a:pos x="53" y="15"/>
                  </a:cxn>
                  <a:cxn ang="0">
                    <a:pos x="53" y="0"/>
                  </a:cxn>
                  <a:cxn ang="0">
                    <a:pos x="25" y="0"/>
                  </a:cxn>
                  <a:cxn ang="0">
                    <a:pos x="1" y="0"/>
                  </a:cxn>
                  <a:cxn ang="0">
                    <a:pos x="0" y="15"/>
                  </a:cxn>
                  <a:cxn ang="0">
                    <a:pos x="4" y="19"/>
                  </a:cxn>
                  <a:cxn ang="0">
                    <a:pos x="18" y="25"/>
                  </a:cxn>
                  <a:cxn ang="0">
                    <a:pos x="27" y="25"/>
                  </a:cxn>
                  <a:cxn ang="0">
                    <a:pos x="27" y="25"/>
                  </a:cxn>
                  <a:cxn ang="0">
                    <a:pos x="36" y="25"/>
                  </a:cxn>
                  <a:cxn ang="0">
                    <a:pos x="50" y="19"/>
                  </a:cxn>
                </a:cxnLst>
                <a:rect l="0" t="0" r="r" b="b"/>
                <a:pathLst>
                  <a:path w="53" h="25">
                    <a:moveTo>
                      <a:pt x="50" y="19"/>
                    </a:moveTo>
                    <a:cubicBezTo>
                      <a:pt x="53" y="15"/>
                      <a:pt x="53" y="15"/>
                      <a:pt x="53" y="15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8" y="23"/>
                      <a:pt x="13" y="25"/>
                      <a:pt x="18" y="25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41" y="25"/>
                      <a:pt x="47" y="23"/>
                      <a:pt x="50" y="19"/>
                    </a:cubicBezTo>
                    <a:close/>
                  </a:path>
                </a:pathLst>
              </a:custGeom>
              <a:solidFill>
                <a:srgbClr val="E8C5AC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4" name="ísḻîḋè" descr="e4add0eb-74ab-4da7-a836-aeb3ee811055"/>
              <p:cNvSpPr/>
              <p:nvPr/>
            </p:nvSpPr>
            <p:spPr bwMode="auto">
              <a:xfrm>
                <a:off x="10102599" y="4430767"/>
                <a:ext cx="255797" cy="376677"/>
              </a:xfrm>
              <a:custGeom>
                <a:avLst/>
                <a:gdLst/>
                <a:ahLst/>
                <a:cxnLst>
                  <a:cxn ang="0">
                    <a:pos x="13" y="2"/>
                  </a:cxn>
                  <a:cxn ang="0">
                    <a:pos x="0" y="15"/>
                  </a:cxn>
                  <a:cxn ang="0">
                    <a:pos x="25" y="56"/>
                  </a:cxn>
                  <a:cxn ang="0">
                    <a:pos x="29" y="56"/>
                  </a:cxn>
                  <a:cxn ang="0">
                    <a:pos x="40" y="34"/>
                  </a:cxn>
                  <a:cxn ang="0">
                    <a:pos x="13" y="2"/>
                  </a:cxn>
                </a:cxnLst>
                <a:rect l="0" t="0" r="r" b="b"/>
                <a:pathLst>
                  <a:path w="40" h="59">
                    <a:moveTo>
                      <a:pt x="13" y="2"/>
                    </a:moveTo>
                    <a:cubicBezTo>
                      <a:pt x="11" y="0"/>
                      <a:pt x="0" y="15"/>
                      <a:pt x="0" y="15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9"/>
                      <a:pt x="28" y="59"/>
                      <a:pt x="29" y="56"/>
                    </a:cubicBezTo>
                    <a:cubicBezTo>
                      <a:pt x="40" y="34"/>
                      <a:pt x="40" y="34"/>
                      <a:pt x="40" y="34"/>
                    </a:cubicBezTo>
                    <a:lnTo>
                      <a:pt x="13" y="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5" name="iṣlïḍe" descr="6897e48c-b26c-4ba9-8b8d-db0918721700"/>
              <p:cNvSpPr/>
              <p:nvPr/>
            </p:nvSpPr>
            <p:spPr bwMode="auto">
              <a:xfrm>
                <a:off x="10358397" y="4424528"/>
                <a:ext cx="255017" cy="382916"/>
              </a:xfrm>
              <a:custGeom>
                <a:avLst/>
                <a:gdLst/>
                <a:ahLst/>
                <a:cxnLst>
                  <a:cxn ang="0">
                    <a:pos x="27" y="3"/>
                  </a:cxn>
                  <a:cxn ang="0">
                    <a:pos x="32" y="3"/>
                  </a:cxn>
                  <a:cxn ang="0">
                    <a:pos x="40" y="16"/>
                  </a:cxn>
                  <a:cxn ang="0">
                    <a:pos x="15" y="57"/>
                  </a:cxn>
                  <a:cxn ang="0">
                    <a:pos x="11" y="57"/>
                  </a:cxn>
                  <a:cxn ang="0">
                    <a:pos x="0" y="35"/>
                  </a:cxn>
                  <a:cxn ang="0">
                    <a:pos x="27" y="3"/>
                  </a:cxn>
                </a:cxnLst>
                <a:rect l="0" t="0" r="r" b="b"/>
                <a:pathLst>
                  <a:path w="40" h="60">
                    <a:moveTo>
                      <a:pt x="27" y="3"/>
                    </a:moveTo>
                    <a:cubicBezTo>
                      <a:pt x="29" y="1"/>
                      <a:pt x="30" y="0"/>
                      <a:pt x="32" y="3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4" y="60"/>
                      <a:pt x="12" y="60"/>
                      <a:pt x="11" y="57"/>
                    </a:cubicBezTo>
                    <a:cubicBezTo>
                      <a:pt x="0" y="35"/>
                      <a:pt x="0" y="35"/>
                      <a:pt x="0" y="35"/>
                    </a:cubicBezTo>
                    <a:lnTo>
                      <a:pt x="27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6" name="îSḻïḋe" descr="912053ce-bce3-44d9-9542-5c934d7d0cc4"/>
              <p:cNvSpPr/>
              <p:nvPr/>
            </p:nvSpPr>
            <p:spPr bwMode="auto">
              <a:xfrm>
                <a:off x="10288208" y="4648351"/>
                <a:ext cx="133358" cy="778310"/>
              </a:xfrm>
              <a:custGeom>
                <a:avLst/>
                <a:gdLst/>
                <a:ahLst/>
                <a:cxnLst>
                  <a:cxn ang="0">
                    <a:pos x="6" y="34"/>
                  </a:cxn>
                  <a:cxn ang="0">
                    <a:pos x="2" y="122"/>
                  </a:cxn>
                  <a:cxn ang="0">
                    <a:pos x="20" y="122"/>
                  </a:cxn>
                  <a:cxn ang="0">
                    <a:pos x="16" y="34"/>
                  </a:cxn>
                  <a:cxn ang="0">
                    <a:pos x="16" y="29"/>
                  </a:cxn>
                  <a:cxn ang="0">
                    <a:pos x="21" y="18"/>
                  </a:cxn>
                  <a:cxn ang="0">
                    <a:pos x="11" y="0"/>
                  </a:cxn>
                  <a:cxn ang="0">
                    <a:pos x="11" y="0"/>
                  </a:cxn>
                  <a:cxn ang="0">
                    <a:pos x="11" y="0"/>
                  </a:cxn>
                  <a:cxn ang="0">
                    <a:pos x="11" y="0"/>
                  </a:cxn>
                  <a:cxn ang="0">
                    <a:pos x="11" y="0"/>
                  </a:cxn>
                  <a:cxn ang="0">
                    <a:pos x="0" y="18"/>
                  </a:cxn>
                  <a:cxn ang="0">
                    <a:pos x="6" y="29"/>
                  </a:cxn>
                  <a:cxn ang="0">
                    <a:pos x="6" y="34"/>
                  </a:cxn>
                </a:cxnLst>
                <a:rect l="0" t="0" r="r" b="b"/>
                <a:pathLst>
                  <a:path w="21" h="122">
                    <a:moveTo>
                      <a:pt x="6" y="34"/>
                    </a:moveTo>
                    <a:cubicBezTo>
                      <a:pt x="2" y="122"/>
                      <a:pt x="2" y="122"/>
                      <a:pt x="2" y="122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5" y="32"/>
                      <a:pt x="16" y="30"/>
                      <a:pt x="16" y="29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30"/>
                      <a:pt x="6" y="32"/>
                      <a:pt x="6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7" name="ïṣḻíḍè" descr="3cce0656-840e-4dd3-a36a-88459a3e2fe6"/>
              <p:cNvSpPr/>
              <p:nvPr/>
            </p:nvSpPr>
            <p:spPr bwMode="auto">
              <a:xfrm>
                <a:off x="10389591" y="4546187"/>
                <a:ext cx="785329" cy="880474"/>
              </a:xfrm>
              <a:custGeom>
                <a:avLst/>
                <a:gdLst/>
                <a:ahLst/>
                <a:cxnLst>
                  <a:cxn ang="0">
                    <a:pos x="76" y="138"/>
                  </a:cxn>
                  <a:cxn ang="0">
                    <a:pos x="76" y="101"/>
                  </a:cxn>
                  <a:cxn ang="0">
                    <a:pos x="78" y="102"/>
                  </a:cxn>
                  <a:cxn ang="0">
                    <a:pos x="80" y="138"/>
                  </a:cxn>
                  <a:cxn ang="0">
                    <a:pos x="123" y="138"/>
                  </a:cxn>
                  <a:cxn ang="0">
                    <a:pos x="120" y="39"/>
                  </a:cxn>
                  <a:cxn ang="0">
                    <a:pos x="90" y="5"/>
                  </a:cxn>
                  <a:cxn ang="0">
                    <a:pos x="43" y="0"/>
                  </a:cxn>
                  <a:cxn ang="0">
                    <a:pos x="0" y="126"/>
                  </a:cxn>
                  <a:cxn ang="0">
                    <a:pos x="0" y="138"/>
                  </a:cxn>
                  <a:cxn ang="0">
                    <a:pos x="76" y="138"/>
                  </a:cxn>
                </a:cxnLst>
                <a:rect l="0" t="0" r="r" b="b"/>
                <a:pathLst>
                  <a:path w="123" h="138">
                    <a:moveTo>
                      <a:pt x="76" y="138"/>
                    </a:moveTo>
                    <a:cubicBezTo>
                      <a:pt x="76" y="101"/>
                      <a:pt x="76" y="101"/>
                      <a:pt x="76" y="101"/>
                    </a:cubicBezTo>
                    <a:cubicBezTo>
                      <a:pt x="76" y="99"/>
                      <a:pt x="77" y="100"/>
                      <a:pt x="78" y="102"/>
                    </a:cubicBezTo>
                    <a:cubicBezTo>
                      <a:pt x="80" y="138"/>
                      <a:pt x="80" y="138"/>
                      <a:pt x="80" y="138"/>
                    </a:cubicBezTo>
                    <a:cubicBezTo>
                      <a:pt x="123" y="138"/>
                      <a:pt x="123" y="138"/>
                      <a:pt x="123" y="138"/>
                    </a:cubicBezTo>
                    <a:cubicBezTo>
                      <a:pt x="120" y="39"/>
                      <a:pt x="120" y="39"/>
                      <a:pt x="120" y="39"/>
                    </a:cubicBezTo>
                    <a:cubicBezTo>
                      <a:pt x="120" y="19"/>
                      <a:pt x="109" y="9"/>
                      <a:pt x="90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38"/>
                      <a:pt x="0" y="138"/>
                      <a:pt x="0" y="138"/>
                    </a:cubicBezTo>
                    <a:lnTo>
                      <a:pt x="76" y="13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8" name="íslíḓé" descr="8b652969-624d-4452-9b9d-f64310ed1d9d"/>
              <p:cNvSpPr/>
              <p:nvPr/>
            </p:nvSpPr>
            <p:spPr bwMode="auto">
              <a:xfrm>
                <a:off x="10389591" y="4520452"/>
                <a:ext cx="319747" cy="829782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48" y="3"/>
                  </a:cxn>
                  <a:cxn ang="0">
                    <a:pos x="49" y="3"/>
                  </a:cxn>
                  <a:cxn ang="0">
                    <a:pos x="50" y="5"/>
                  </a:cxn>
                  <a:cxn ang="0">
                    <a:pos x="50" y="33"/>
                  </a:cxn>
                  <a:cxn ang="0">
                    <a:pos x="46" y="39"/>
                  </a:cxn>
                  <a:cxn ang="0">
                    <a:pos x="31" y="39"/>
                  </a:cxn>
                  <a:cxn ang="0">
                    <a:pos x="44" y="56"/>
                  </a:cxn>
                  <a:cxn ang="0">
                    <a:pos x="44" y="66"/>
                  </a:cxn>
                  <a:cxn ang="0">
                    <a:pos x="0" y="130"/>
                  </a:cxn>
                  <a:cxn ang="0">
                    <a:pos x="34" y="0"/>
                  </a:cxn>
                </a:cxnLst>
                <a:rect l="0" t="0" r="r" b="b"/>
                <a:pathLst>
                  <a:path w="50" h="130">
                    <a:moveTo>
                      <a:pt x="34" y="0"/>
                    </a:moveTo>
                    <a:cubicBezTo>
                      <a:pt x="48" y="3"/>
                      <a:pt x="48" y="3"/>
                      <a:pt x="48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33"/>
                      <a:pt x="50" y="33"/>
                      <a:pt x="50" y="33"/>
                    </a:cubicBezTo>
                    <a:cubicBezTo>
                      <a:pt x="50" y="38"/>
                      <a:pt x="50" y="39"/>
                      <a:pt x="46" y="39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9" y="60"/>
                      <a:pt x="46" y="63"/>
                      <a:pt x="44" y="66"/>
                    </a:cubicBezTo>
                    <a:cubicBezTo>
                      <a:pt x="0" y="130"/>
                      <a:pt x="0" y="130"/>
                      <a:pt x="0" y="130"/>
                    </a:cubicBez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9" name="işlîďe" descr="eb5fa4a9-245b-4c47-b825-07df246f8ceb"/>
              <p:cNvSpPr/>
              <p:nvPr/>
            </p:nvSpPr>
            <p:spPr bwMode="auto">
              <a:xfrm>
                <a:off x="9547332" y="4539169"/>
                <a:ext cx="785329" cy="887492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33" y="6"/>
                  </a:cxn>
                  <a:cxn ang="0">
                    <a:pos x="3" y="40"/>
                  </a:cxn>
                  <a:cxn ang="0">
                    <a:pos x="0" y="139"/>
                  </a:cxn>
                  <a:cxn ang="0">
                    <a:pos x="43" y="139"/>
                  </a:cxn>
                  <a:cxn ang="0">
                    <a:pos x="46" y="103"/>
                  </a:cxn>
                  <a:cxn ang="0">
                    <a:pos x="48" y="102"/>
                  </a:cxn>
                  <a:cxn ang="0">
                    <a:pos x="48" y="139"/>
                  </a:cxn>
                  <a:cxn ang="0">
                    <a:pos x="123" y="139"/>
                  </a:cxn>
                  <a:cxn ang="0">
                    <a:pos x="123" y="127"/>
                  </a:cxn>
                  <a:cxn ang="0">
                    <a:pos x="116" y="106"/>
                  </a:cxn>
                  <a:cxn ang="0">
                    <a:pos x="80" y="0"/>
                  </a:cxn>
                </a:cxnLst>
                <a:rect l="0" t="0" r="r" b="b"/>
                <a:pathLst>
                  <a:path w="123" h="139">
                    <a:moveTo>
                      <a:pt x="80" y="0"/>
                    </a:moveTo>
                    <a:cubicBezTo>
                      <a:pt x="33" y="6"/>
                      <a:pt x="33" y="6"/>
                      <a:pt x="33" y="6"/>
                    </a:cubicBezTo>
                    <a:cubicBezTo>
                      <a:pt x="15" y="10"/>
                      <a:pt x="3" y="20"/>
                      <a:pt x="3" y="40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6" y="103"/>
                      <a:pt x="46" y="103"/>
                      <a:pt x="46" y="103"/>
                    </a:cubicBezTo>
                    <a:cubicBezTo>
                      <a:pt x="46" y="101"/>
                      <a:pt x="48" y="100"/>
                      <a:pt x="48" y="102"/>
                    </a:cubicBezTo>
                    <a:cubicBezTo>
                      <a:pt x="48" y="139"/>
                      <a:pt x="48" y="139"/>
                      <a:pt x="48" y="139"/>
                    </a:cubicBezTo>
                    <a:cubicBezTo>
                      <a:pt x="123" y="139"/>
                      <a:pt x="123" y="139"/>
                      <a:pt x="123" y="139"/>
                    </a:cubicBezTo>
                    <a:cubicBezTo>
                      <a:pt x="123" y="127"/>
                      <a:pt x="123" y="127"/>
                      <a:pt x="123" y="127"/>
                    </a:cubicBezTo>
                    <a:cubicBezTo>
                      <a:pt x="123" y="127"/>
                      <a:pt x="118" y="112"/>
                      <a:pt x="116" y="106"/>
                    </a:cubicBezTo>
                    <a:lnTo>
                      <a:pt x="8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0" name="ïŝḷiḍe" descr="c2011f05-9f53-47d9-9cdc-4f7a76006c59"/>
              <p:cNvSpPr/>
              <p:nvPr/>
            </p:nvSpPr>
            <p:spPr bwMode="auto">
              <a:xfrm>
                <a:off x="10000436" y="4526691"/>
                <a:ext cx="332225" cy="823543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3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32"/>
                  </a:cxn>
                  <a:cxn ang="0">
                    <a:pos x="5" y="38"/>
                  </a:cxn>
                  <a:cxn ang="0">
                    <a:pos x="20" y="38"/>
                  </a:cxn>
                  <a:cxn ang="0">
                    <a:pos x="6" y="55"/>
                  </a:cxn>
                  <a:cxn ang="0">
                    <a:pos x="7" y="65"/>
                  </a:cxn>
                  <a:cxn ang="0">
                    <a:pos x="52" y="129"/>
                  </a:cxn>
                  <a:cxn ang="0">
                    <a:pos x="16" y="0"/>
                  </a:cxn>
                </a:cxnLst>
                <a:rect l="0" t="0" r="r" b="b"/>
                <a:pathLst>
                  <a:path w="52" h="129">
                    <a:moveTo>
                      <a:pt x="16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2" y="2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7"/>
                      <a:pt x="1" y="38"/>
                      <a:pt x="5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6" y="55"/>
                      <a:pt x="6" y="55"/>
                      <a:pt x="6" y="55"/>
                    </a:cubicBezTo>
                    <a:cubicBezTo>
                      <a:pt x="2" y="59"/>
                      <a:pt x="4" y="62"/>
                      <a:pt x="7" y="65"/>
                    </a:cubicBezTo>
                    <a:cubicBezTo>
                      <a:pt x="52" y="129"/>
                      <a:pt x="52" y="129"/>
                      <a:pt x="52" y="129"/>
                    </a:cubicBez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1" name="íşḷidé" descr="3790175e-ccc0-422b-aa56-a394dd1fee07"/>
              <p:cNvSpPr/>
              <p:nvPr/>
            </p:nvSpPr>
            <p:spPr bwMode="auto">
              <a:xfrm>
                <a:off x="10568961" y="3677412"/>
                <a:ext cx="134138" cy="446866"/>
              </a:xfrm>
              <a:custGeom>
                <a:avLst/>
                <a:gdLst/>
                <a:ahLst/>
                <a:cxnLst>
                  <a:cxn ang="0">
                    <a:pos x="82" y="434"/>
                  </a:cxn>
                  <a:cxn ang="0">
                    <a:pos x="0" y="573"/>
                  </a:cxn>
                  <a:cxn ang="0">
                    <a:pos x="0" y="98"/>
                  </a:cxn>
                  <a:cxn ang="0">
                    <a:pos x="172" y="0"/>
                  </a:cxn>
                  <a:cxn ang="0">
                    <a:pos x="82" y="434"/>
                  </a:cxn>
                </a:cxnLst>
                <a:rect l="0" t="0" r="r" b="b"/>
                <a:pathLst>
                  <a:path w="172" h="573">
                    <a:moveTo>
                      <a:pt x="82" y="434"/>
                    </a:moveTo>
                    <a:lnTo>
                      <a:pt x="0" y="573"/>
                    </a:lnTo>
                    <a:lnTo>
                      <a:pt x="0" y="98"/>
                    </a:lnTo>
                    <a:lnTo>
                      <a:pt x="172" y="0"/>
                    </a:lnTo>
                    <a:lnTo>
                      <a:pt x="82" y="43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2" name="i$líḓê" descr="4c0c5828-485f-42bd-acae-058420484c20"/>
              <p:cNvSpPr/>
              <p:nvPr/>
            </p:nvSpPr>
            <p:spPr bwMode="auto">
              <a:xfrm>
                <a:off x="10593917" y="3965184"/>
                <a:ext cx="95924" cy="235521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0"/>
                  </a:cxn>
                  <a:cxn ang="0">
                    <a:pos x="14" y="12"/>
                  </a:cxn>
                  <a:cxn ang="0">
                    <a:pos x="11" y="26"/>
                  </a:cxn>
                  <a:cxn ang="0">
                    <a:pos x="0" y="34"/>
                  </a:cxn>
                  <a:cxn ang="0">
                    <a:pos x="3" y="0"/>
                  </a:cxn>
                </a:cxnLst>
                <a:rect l="0" t="0" r="r" b="b"/>
                <a:pathLst>
                  <a:path w="15" h="37">
                    <a:moveTo>
                      <a:pt x="3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0" y="1"/>
                      <a:pt x="15" y="5"/>
                      <a:pt x="14" y="12"/>
                    </a:cubicBezTo>
                    <a:cubicBezTo>
                      <a:pt x="13" y="18"/>
                      <a:pt x="12" y="19"/>
                      <a:pt x="11" y="26"/>
                    </a:cubicBezTo>
                    <a:cubicBezTo>
                      <a:pt x="9" y="37"/>
                      <a:pt x="0" y="34"/>
                      <a:pt x="0" y="34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8C5AC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33" name="íśḷîḋê" descr="83a70dd0-950a-464a-a700-ee2b8f1a1601"/>
              <p:cNvSpPr/>
              <p:nvPr/>
            </p:nvSpPr>
            <p:spPr bwMode="auto">
              <a:xfrm>
                <a:off x="10038650" y="3965184"/>
                <a:ext cx="95924" cy="23552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0"/>
                  </a:cxn>
                  <a:cxn ang="0">
                    <a:pos x="1" y="12"/>
                  </a:cxn>
                  <a:cxn ang="0">
                    <a:pos x="4" y="26"/>
                  </a:cxn>
                  <a:cxn ang="0">
                    <a:pos x="15" y="34"/>
                  </a:cxn>
                  <a:cxn ang="0">
                    <a:pos x="12" y="0"/>
                  </a:cxn>
                </a:cxnLst>
                <a:rect l="0" t="0" r="r" b="b"/>
                <a:pathLst>
                  <a:path w="15" h="37">
                    <a:moveTo>
                      <a:pt x="12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1"/>
                      <a:pt x="0" y="5"/>
                      <a:pt x="1" y="12"/>
                    </a:cubicBezTo>
                    <a:cubicBezTo>
                      <a:pt x="2" y="18"/>
                      <a:pt x="3" y="19"/>
                      <a:pt x="4" y="26"/>
                    </a:cubicBezTo>
                    <a:cubicBezTo>
                      <a:pt x="6" y="37"/>
                      <a:pt x="15" y="34"/>
                      <a:pt x="15" y="34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E8C5AC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34" name="iṥ1iḋe" descr="6f5d124a-fc46-4a07-8a23-5313e317c1a1"/>
              <p:cNvSpPr/>
              <p:nvPr/>
            </p:nvSpPr>
            <p:spPr bwMode="auto">
              <a:xfrm>
                <a:off x="10108838" y="3735122"/>
                <a:ext cx="510815" cy="689405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0" y="0"/>
                  </a:cxn>
                  <a:cxn ang="0">
                    <a:pos x="0" y="0"/>
                  </a:cxn>
                  <a:cxn ang="0">
                    <a:pos x="0" y="76"/>
                  </a:cxn>
                  <a:cxn ang="0">
                    <a:pos x="5" y="90"/>
                  </a:cxn>
                  <a:cxn ang="0">
                    <a:pos x="18" y="102"/>
                  </a:cxn>
                  <a:cxn ang="0">
                    <a:pos x="31" y="108"/>
                  </a:cxn>
                  <a:cxn ang="0">
                    <a:pos x="40" y="108"/>
                  </a:cxn>
                  <a:cxn ang="0">
                    <a:pos x="40" y="108"/>
                  </a:cxn>
                  <a:cxn ang="0">
                    <a:pos x="48" y="108"/>
                  </a:cxn>
                  <a:cxn ang="0">
                    <a:pos x="62" y="102"/>
                  </a:cxn>
                  <a:cxn ang="0">
                    <a:pos x="74" y="90"/>
                  </a:cxn>
                  <a:cxn ang="0">
                    <a:pos x="80" y="76"/>
                  </a:cxn>
                  <a:cxn ang="0">
                    <a:pos x="80" y="0"/>
                  </a:cxn>
                  <a:cxn ang="0">
                    <a:pos x="40" y="0"/>
                  </a:cxn>
                </a:cxnLst>
                <a:rect l="0" t="0" r="r" b="b"/>
                <a:pathLst>
                  <a:path w="80" h="108">
                    <a:moveTo>
                      <a:pt x="40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81"/>
                      <a:pt x="2" y="86"/>
                      <a:pt x="5" y="90"/>
                    </a:cubicBezTo>
                    <a:cubicBezTo>
                      <a:pt x="18" y="102"/>
                      <a:pt x="18" y="102"/>
                      <a:pt x="18" y="102"/>
                    </a:cubicBezTo>
                    <a:cubicBezTo>
                      <a:pt x="21" y="106"/>
                      <a:pt x="26" y="108"/>
                      <a:pt x="31" y="108"/>
                    </a:cubicBezTo>
                    <a:cubicBezTo>
                      <a:pt x="40" y="108"/>
                      <a:pt x="40" y="108"/>
                      <a:pt x="40" y="108"/>
                    </a:cubicBezTo>
                    <a:cubicBezTo>
                      <a:pt x="40" y="108"/>
                      <a:pt x="40" y="108"/>
                      <a:pt x="40" y="108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54" y="108"/>
                      <a:pt x="59" y="106"/>
                      <a:pt x="62" y="102"/>
                    </a:cubicBezTo>
                    <a:cubicBezTo>
                      <a:pt x="74" y="90"/>
                      <a:pt x="74" y="90"/>
                      <a:pt x="74" y="90"/>
                    </a:cubicBezTo>
                    <a:cubicBezTo>
                      <a:pt x="78" y="86"/>
                      <a:pt x="80" y="81"/>
                      <a:pt x="80" y="76"/>
                    </a:cubicBezTo>
                    <a:cubicBezTo>
                      <a:pt x="80" y="0"/>
                      <a:pt x="80" y="0"/>
                      <a:pt x="80" y="0"/>
                    </a:cubicBez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FFE1CC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5" name="îṧlïḑe" descr="7d65e77c-9c22-49c3-8134-c1a1cf841939"/>
              <p:cNvSpPr/>
              <p:nvPr/>
            </p:nvSpPr>
            <p:spPr bwMode="auto">
              <a:xfrm>
                <a:off x="10006675" y="3511300"/>
                <a:ext cx="823543" cy="504576"/>
              </a:xfrm>
              <a:custGeom>
                <a:avLst/>
                <a:gdLst/>
                <a:ahLst/>
                <a:cxnLst>
                  <a:cxn ang="0">
                    <a:pos x="5" y="42"/>
                  </a:cxn>
                  <a:cxn ang="0">
                    <a:pos x="13" y="61"/>
                  </a:cxn>
                  <a:cxn ang="0">
                    <a:pos x="30" y="75"/>
                  </a:cxn>
                  <a:cxn ang="0">
                    <a:pos x="42" y="73"/>
                  </a:cxn>
                  <a:cxn ang="0">
                    <a:pos x="71" y="47"/>
                  </a:cxn>
                  <a:cxn ang="0">
                    <a:pos x="71" y="57"/>
                  </a:cxn>
                  <a:cxn ang="0">
                    <a:pos x="78" y="58"/>
                  </a:cxn>
                  <a:cxn ang="0">
                    <a:pos x="98" y="41"/>
                  </a:cxn>
                  <a:cxn ang="0">
                    <a:pos x="88" y="16"/>
                  </a:cxn>
                  <a:cxn ang="0">
                    <a:pos x="64" y="9"/>
                  </a:cxn>
                  <a:cxn ang="0">
                    <a:pos x="5" y="42"/>
                  </a:cxn>
                </a:cxnLst>
                <a:rect l="0" t="0" r="r" b="b"/>
                <a:pathLst>
                  <a:path w="129" h="79">
                    <a:moveTo>
                      <a:pt x="5" y="42"/>
                    </a:moveTo>
                    <a:cubicBezTo>
                      <a:pt x="5" y="42"/>
                      <a:pt x="8" y="56"/>
                      <a:pt x="13" y="61"/>
                    </a:cubicBezTo>
                    <a:cubicBezTo>
                      <a:pt x="17" y="64"/>
                      <a:pt x="21" y="68"/>
                      <a:pt x="30" y="75"/>
                    </a:cubicBezTo>
                    <a:cubicBezTo>
                      <a:pt x="33" y="77"/>
                      <a:pt x="35" y="79"/>
                      <a:pt x="42" y="73"/>
                    </a:cubicBezTo>
                    <a:cubicBezTo>
                      <a:pt x="71" y="47"/>
                      <a:pt x="71" y="47"/>
                      <a:pt x="71" y="47"/>
                    </a:cubicBezTo>
                    <a:cubicBezTo>
                      <a:pt x="71" y="47"/>
                      <a:pt x="71" y="54"/>
                      <a:pt x="71" y="57"/>
                    </a:cubicBezTo>
                    <a:cubicBezTo>
                      <a:pt x="71" y="60"/>
                      <a:pt x="72" y="64"/>
                      <a:pt x="78" y="58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129" y="16"/>
                      <a:pt x="88" y="16"/>
                    </a:cubicBezTo>
                    <a:cubicBezTo>
                      <a:pt x="86" y="16"/>
                      <a:pt x="74" y="11"/>
                      <a:pt x="64" y="9"/>
                    </a:cubicBezTo>
                    <a:cubicBezTo>
                      <a:pt x="26" y="0"/>
                      <a:pt x="0" y="16"/>
                      <a:pt x="5" y="4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6" name="îşlíḋê" descr="d271eba9-46d7-497c-b46f-06dd5a85759c"/>
              <p:cNvSpPr/>
              <p:nvPr/>
            </p:nvSpPr>
            <p:spPr bwMode="auto">
              <a:xfrm>
                <a:off x="10038650" y="3779575"/>
                <a:ext cx="121660" cy="255797"/>
              </a:xfrm>
              <a:custGeom>
                <a:avLst/>
                <a:gdLst/>
                <a:ahLst/>
                <a:cxnLst>
                  <a:cxn ang="0">
                    <a:pos x="90" y="328"/>
                  </a:cxn>
                  <a:cxn ang="0">
                    <a:pos x="90" y="156"/>
                  </a:cxn>
                  <a:cxn ang="0">
                    <a:pos x="156" y="41"/>
                  </a:cxn>
                  <a:cxn ang="0">
                    <a:pos x="0" y="0"/>
                  </a:cxn>
                  <a:cxn ang="0">
                    <a:pos x="90" y="328"/>
                  </a:cxn>
                </a:cxnLst>
                <a:rect l="0" t="0" r="r" b="b"/>
                <a:pathLst>
                  <a:path w="156" h="328">
                    <a:moveTo>
                      <a:pt x="90" y="328"/>
                    </a:moveTo>
                    <a:lnTo>
                      <a:pt x="90" y="156"/>
                    </a:lnTo>
                    <a:lnTo>
                      <a:pt x="156" y="41"/>
                    </a:lnTo>
                    <a:lnTo>
                      <a:pt x="0" y="0"/>
                    </a:lnTo>
                    <a:lnTo>
                      <a:pt x="90" y="32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</a:p>
            </p:txBody>
          </p:sp>
          <p:sp>
            <p:nvSpPr>
              <p:cNvPr id="37" name="ïṣḷidê" descr="4f6bbbdf-797c-4a5d-99ed-529844334c32"/>
              <p:cNvSpPr/>
              <p:nvPr/>
            </p:nvSpPr>
            <p:spPr bwMode="auto">
              <a:xfrm>
                <a:off x="7828235" y="4322365"/>
                <a:ext cx="1595614" cy="1110535"/>
              </a:xfrm>
              <a:custGeom>
                <a:avLst/>
                <a:gdLst/>
                <a:ahLst/>
                <a:cxnLst>
                  <a:cxn ang="0">
                    <a:pos x="38" y="174"/>
                  </a:cxn>
                  <a:cxn ang="0">
                    <a:pos x="43" y="125"/>
                  </a:cxn>
                  <a:cxn ang="0">
                    <a:pos x="46" y="123"/>
                  </a:cxn>
                  <a:cxn ang="0">
                    <a:pos x="48" y="125"/>
                  </a:cxn>
                  <a:cxn ang="0">
                    <a:pos x="48" y="174"/>
                  </a:cxn>
                  <a:cxn ang="0">
                    <a:pos x="202" y="174"/>
                  </a:cxn>
                  <a:cxn ang="0">
                    <a:pos x="202" y="125"/>
                  </a:cxn>
                  <a:cxn ang="0">
                    <a:pos x="204" y="123"/>
                  </a:cxn>
                  <a:cxn ang="0">
                    <a:pos x="208" y="126"/>
                  </a:cxn>
                  <a:cxn ang="0">
                    <a:pos x="213" y="174"/>
                  </a:cxn>
                  <a:cxn ang="0">
                    <a:pos x="250" y="174"/>
                  </a:cxn>
                  <a:cxn ang="0">
                    <a:pos x="244" y="71"/>
                  </a:cxn>
                  <a:cxn ang="0">
                    <a:pos x="215" y="42"/>
                  </a:cxn>
                  <a:cxn ang="0">
                    <a:pos x="161" y="34"/>
                  </a:cxn>
                  <a:cxn ang="0">
                    <a:pos x="152" y="23"/>
                  </a:cxn>
                  <a:cxn ang="0">
                    <a:pos x="151" y="0"/>
                  </a:cxn>
                  <a:cxn ang="0">
                    <a:pos x="123" y="0"/>
                  </a:cxn>
                  <a:cxn ang="0">
                    <a:pos x="99" y="0"/>
                  </a:cxn>
                  <a:cxn ang="0">
                    <a:pos x="98" y="24"/>
                  </a:cxn>
                  <a:cxn ang="0">
                    <a:pos x="89" y="34"/>
                  </a:cxn>
                  <a:cxn ang="0">
                    <a:pos x="35" y="42"/>
                  </a:cxn>
                  <a:cxn ang="0">
                    <a:pos x="6" y="71"/>
                  </a:cxn>
                  <a:cxn ang="0">
                    <a:pos x="0" y="174"/>
                  </a:cxn>
                  <a:cxn ang="0">
                    <a:pos x="38" y="174"/>
                  </a:cxn>
                </a:cxnLst>
                <a:rect l="0" t="0" r="r" b="b"/>
                <a:pathLst>
                  <a:path w="250" h="174">
                    <a:moveTo>
                      <a:pt x="38" y="174"/>
                    </a:moveTo>
                    <a:cubicBezTo>
                      <a:pt x="43" y="125"/>
                      <a:pt x="43" y="125"/>
                      <a:pt x="43" y="125"/>
                    </a:cubicBezTo>
                    <a:cubicBezTo>
                      <a:pt x="43" y="124"/>
                      <a:pt x="45" y="123"/>
                      <a:pt x="46" y="123"/>
                    </a:cubicBezTo>
                    <a:cubicBezTo>
                      <a:pt x="47" y="123"/>
                      <a:pt x="48" y="124"/>
                      <a:pt x="48" y="125"/>
                    </a:cubicBezTo>
                    <a:cubicBezTo>
                      <a:pt x="48" y="174"/>
                      <a:pt x="48" y="174"/>
                      <a:pt x="48" y="174"/>
                    </a:cubicBezTo>
                    <a:cubicBezTo>
                      <a:pt x="202" y="174"/>
                      <a:pt x="202" y="174"/>
                      <a:pt x="202" y="174"/>
                    </a:cubicBezTo>
                    <a:cubicBezTo>
                      <a:pt x="202" y="125"/>
                      <a:pt x="202" y="125"/>
                      <a:pt x="202" y="125"/>
                    </a:cubicBezTo>
                    <a:cubicBezTo>
                      <a:pt x="202" y="124"/>
                      <a:pt x="203" y="123"/>
                      <a:pt x="204" y="123"/>
                    </a:cubicBezTo>
                    <a:cubicBezTo>
                      <a:pt x="206" y="123"/>
                      <a:pt x="208" y="123"/>
                      <a:pt x="208" y="126"/>
                    </a:cubicBezTo>
                    <a:cubicBezTo>
                      <a:pt x="213" y="174"/>
                      <a:pt x="213" y="174"/>
                      <a:pt x="213" y="174"/>
                    </a:cubicBezTo>
                    <a:cubicBezTo>
                      <a:pt x="250" y="174"/>
                      <a:pt x="250" y="174"/>
                      <a:pt x="250" y="174"/>
                    </a:cubicBezTo>
                    <a:cubicBezTo>
                      <a:pt x="244" y="71"/>
                      <a:pt x="244" y="71"/>
                      <a:pt x="244" y="71"/>
                    </a:cubicBezTo>
                    <a:cubicBezTo>
                      <a:pt x="242" y="56"/>
                      <a:pt x="230" y="45"/>
                      <a:pt x="215" y="42"/>
                    </a:cubicBezTo>
                    <a:cubicBezTo>
                      <a:pt x="161" y="34"/>
                      <a:pt x="161" y="34"/>
                      <a:pt x="161" y="34"/>
                    </a:cubicBezTo>
                    <a:cubicBezTo>
                      <a:pt x="156" y="33"/>
                      <a:pt x="152" y="29"/>
                      <a:pt x="152" y="23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8" y="24"/>
                      <a:pt x="98" y="24"/>
                      <a:pt x="98" y="24"/>
                    </a:cubicBezTo>
                    <a:cubicBezTo>
                      <a:pt x="97" y="29"/>
                      <a:pt x="94" y="33"/>
                      <a:pt x="89" y="34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20" y="45"/>
                      <a:pt x="9" y="56"/>
                      <a:pt x="6" y="71"/>
                    </a:cubicBezTo>
                    <a:cubicBezTo>
                      <a:pt x="0" y="174"/>
                      <a:pt x="0" y="174"/>
                      <a:pt x="0" y="174"/>
                    </a:cubicBezTo>
                    <a:lnTo>
                      <a:pt x="38" y="174"/>
                    </a:lnTo>
                    <a:close/>
                  </a:path>
                </a:pathLst>
              </a:custGeom>
              <a:solidFill>
                <a:srgbClr val="FFE1CC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8" name="ï$ľîḑé" descr="b1590b6d-2816-461a-92c9-437213cd732c"/>
              <p:cNvSpPr/>
              <p:nvPr/>
            </p:nvSpPr>
            <p:spPr bwMode="auto">
              <a:xfrm>
                <a:off x="8295640" y="4475219"/>
                <a:ext cx="606739" cy="957680"/>
              </a:xfrm>
              <a:custGeom>
                <a:avLst/>
                <a:gdLst/>
                <a:ahLst/>
                <a:cxnLst>
                  <a:cxn ang="0">
                    <a:pos x="77" y="150"/>
                  </a:cxn>
                  <a:cxn ang="0">
                    <a:pos x="95" y="11"/>
                  </a:cxn>
                  <a:cxn ang="0">
                    <a:pos x="84" y="10"/>
                  </a:cxn>
                  <a:cxn ang="0">
                    <a:pos x="76" y="0"/>
                  </a:cxn>
                  <a:cxn ang="0">
                    <a:pos x="47" y="28"/>
                  </a:cxn>
                  <a:cxn ang="0">
                    <a:pos x="19" y="0"/>
                  </a:cxn>
                  <a:cxn ang="0">
                    <a:pos x="10" y="10"/>
                  </a:cxn>
                  <a:cxn ang="0">
                    <a:pos x="0" y="11"/>
                  </a:cxn>
                  <a:cxn ang="0">
                    <a:pos x="24" y="150"/>
                  </a:cxn>
                  <a:cxn ang="0">
                    <a:pos x="77" y="150"/>
                  </a:cxn>
                </a:cxnLst>
                <a:rect l="0" t="0" r="r" b="b"/>
                <a:pathLst>
                  <a:path w="95" h="150">
                    <a:moveTo>
                      <a:pt x="77" y="150"/>
                    </a:moveTo>
                    <a:cubicBezTo>
                      <a:pt x="95" y="11"/>
                      <a:pt x="95" y="11"/>
                      <a:pt x="95" y="11"/>
                    </a:cubicBezTo>
                    <a:cubicBezTo>
                      <a:pt x="84" y="10"/>
                      <a:pt x="84" y="10"/>
                      <a:pt x="84" y="10"/>
                    </a:cubicBezTo>
                    <a:cubicBezTo>
                      <a:pt x="79" y="9"/>
                      <a:pt x="76" y="5"/>
                      <a:pt x="76" y="0"/>
                    </a:cubicBezTo>
                    <a:cubicBezTo>
                      <a:pt x="47" y="28"/>
                      <a:pt x="47" y="28"/>
                      <a:pt x="47" y="28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8" y="5"/>
                      <a:pt x="15" y="9"/>
                      <a:pt x="1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4" y="150"/>
                      <a:pt x="24" y="150"/>
                      <a:pt x="24" y="150"/>
                    </a:cubicBezTo>
                    <a:lnTo>
                      <a:pt x="77" y="15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9" name="íśḻiďê" descr="5e26ccee-c3e5-4a8e-9b82-2240d3ce02e2"/>
              <p:cNvSpPr/>
              <p:nvPr/>
            </p:nvSpPr>
            <p:spPr bwMode="auto">
              <a:xfrm>
                <a:off x="8423539" y="4322365"/>
                <a:ext cx="344703" cy="159874"/>
              </a:xfrm>
              <a:custGeom>
                <a:avLst/>
                <a:gdLst/>
                <a:ahLst/>
                <a:cxnLst>
                  <a:cxn ang="0">
                    <a:pos x="50" y="18"/>
                  </a:cxn>
                  <a:cxn ang="0">
                    <a:pos x="54" y="15"/>
                  </a:cxn>
                  <a:cxn ang="0">
                    <a:pos x="53" y="0"/>
                  </a:cxn>
                  <a:cxn ang="0">
                    <a:pos x="25" y="0"/>
                  </a:cxn>
                  <a:cxn ang="0">
                    <a:pos x="1" y="0"/>
                  </a:cxn>
                  <a:cxn ang="0">
                    <a:pos x="0" y="14"/>
                  </a:cxn>
                  <a:cxn ang="0">
                    <a:pos x="4" y="19"/>
                  </a:cxn>
                  <a:cxn ang="0">
                    <a:pos x="18" y="25"/>
                  </a:cxn>
                  <a:cxn ang="0">
                    <a:pos x="27" y="25"/>
                  </a:cxn>
                  <a:cxn ang="0">
                    <a:pos x="27" y="24"/>
                  </a:cxn>
                  <a:cxn ang="0">
                    <a:pos x="36" y="24"/>
                  </a:cxn>
                  <a:cxn ang="0">
                    <a:pos x="50" y="18"/>
                  </a:cxn>
                </a:cxnLst>
                <a:rect l="0" t="0" r="r" b="b"/>
                <a:pathLst>
                  <a:path w="54" h="25">
                    <a:moveTo>
                      <a:pt x="50" y="18"/>
                    </a:moveTo>
                    <a:cubicBezTo>
                      <a:pt x="54" y="15"/>
                      <a:pt x="54" y="15"/>
                      <a:pt x="54" y="15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8" y="22"/>
                      <a:pt x="13" y="25"/>
                      <a:pt x="18" y="25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42" y="24"/>
                      <a:pt x="47" y="22"/>
                      <a:pt x="50" y="18"/>
                    </a:cubicBezTo>
                    <a:close/>
                  </a:path>
                </a:pathLst>
              </a:custGeom>
              <a:solidFill>
                <a:srgbClr val="E8C5AC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40" name="ïṧḻîḋè" descr="1a0e5f82-2669-4185-8611-583572edab97"/>
              <p:cNvSpPr/>
              <p:nvPr/>
            </p:nvSpPr>
            <p:spPr bwMode="auto">
              <a:xfrm>
                <a:off x="8340873" y="4437006"/>
                <a:ext cx="255017" cy="383696"/>
              </a:xfrm>
              <a:custGeom>
                <a:avLst/>
                <a:gdLst/>
                <a:ahLst/>
                <a:cxnLst>
                  <a:cxn ang="0">
                    <a:pos x="13" y="3"/>
                  </a:cxn>
                  <a:cxn ang="0">
                    <a:pos x="0" y="16"/>
                  </a:cxn>
                  <a:cxn ang="0">
                    <a:pos x="25" y="57"/>
                  </a:cxn>
                  <a:cxn ang="0">
                    <a:pos x="29" y="57"/>
                  </a:cxn>
                  <a:cxn ang="0">
                    <a:pos x="40" y="34"/>
                  </a:cxn>
                  <a:cxn ang="0">
                    <a:pos x="13" y="3"/>
                  </a:cxn>
                </a:cxnLst>
                <a:rect l="0" t="0" r="r" b="b"/>
                <a:pathLst>
                  <a:path w="40" h="60">
                    <a:moveTo>
                      <a:pt x="13" y="3"/>
                    </a:moveTo>
                    <a:cubicBezTo>
                      <a:pt x="11" y="0"/>
                      <a:pt x="0" y="16"/>
                      <a:pt x="0" y="16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6" y="60"/>
                      <a:pt x="28" y="60"/>
                      <a:pt x="29" y="57"/>
                    </a:cubicBezTo>
                    <a:cubicBezTo>
                      <a:pt x="40" y="34"/>
                      <a:pt x="40" y="34"/>
                      <a:pt x="40" y="34"/>
                    </a:cubicBezTo>
                    <a:lnTo>
                      <a:pt x="13" y="3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1" name="iṡ1ïḍé" descr="cea7881e-1d94-4da0-9fb9-769cd81022d9"/>
              <p:cNvSpPr/>
              <p:nvPr/>
            </p:nvSpPr>
            <p:spPr bwMode="auto">
              <a:xfrm>
                <a:off x="8595890" y="4437006"/>
                <a:ext cx="255797" cy="383696"/>
              </a:xfrm>
              <a:custGeom>
                <a:avLst/>
                <a:gdLst/>
                <a:ahLst/>
                <a:cxnLst>
                  <a:cxn ang="0">
                    <a:pos x="27" y="3"/>
                  </a:cxn>
                  <a:cxn ang="0">
                    <a:pos x="32" y="3"/>
                  </a:cxn>
                  <a:cxn ang="0">
                    <a:pos x="40" y="16"/>
                  </a:cxn>
                  <a:cxn ang="0">
                    <a:pos x="15" y="57"/>
                  </a:cxn>
                  <a:cxn ang="0">
                    <a:pos x="11" y="57"/>
                  </a:cxn>
                  <a:cxn ang="0">
                    <a:pos x="0" y="34"/>
                  </a:cxn>
                  <a:cxn ang="0">
                    <a:pos x="27" y="3"/>
                  </a:cxn>
                </a:cxnLst>
                <a:rect l="0" t="0" r="r" b="b"/>
                <a:pathLst>
                  <a:path w="40" h="60">
                    <a:moveTo>
                      <a:pt x="27" y="3"/>
                    </a:moveTo>
                    <a:cubicBezTo>
                      <a:pt x="29" y="0"/>
                      <a:pt x="30" y="0"/>
                      <a:pt x="32" y="3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4" y="60"/>
                      <a:pt x="12" y="60"/>
                      <a:pt x="11" y="57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27" y="3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2" name="isḷidê" descr="5a2ca9aa-64e0-44a7-ab77-5f1ce2f053e8"/>
              <p:cNvSpPr/>
              <p:nvPr/>
            </p:nvSpPr>
            <p:spPr bwMode="auto">
              <a:xfrm>
                <a:off x="8531941" y="4654590"/>
                <a:ext cx="134138" cy="778310"/>
              </a:xfrm>
              <a:custGeom>
                <a:avLst/>
                <a:gdLst/>
                <a:ahLst/>
                <a:cxnLst>
                  <a:cxn ang="0">
                    <a:pos x="6" y="35"/>
                  </a:cxn>
                  <a:cxn ang="0">
                    <a:pos x="1" y="122"/>
                  </a:cxn>
                  <a:cxn ang="0">
                    <a:pos x="19" y="122"/>
                  </a:cxn>
                  <a:cxn ang="0">
                    <a:pos x="15" y="35"/>
                  </a:cxn>
                  <a:cxn ang="0">
                    <a:pos x="15" y="29"/>
                  </a:cxn>
                  <a:cxn ang="0">
                    <a:pos x="21" y="19"/>
                  </a:cxn>
                  <a:cxn ang="0">
                    <a:pos x="10" y="1"/>
                  </a:cxn>
                  <a:cxn ang="0">
                    <a:pos x="10" y="0"/>
                  </a:cxn>
                  <a:cxn ang="0">
                    <a:pos x="10" y="1"/>
                  </a:cxn>
                  <a:cxn ang="0">
                    <a:pos x="10" y="0"/>
                  </a:cxn>
                  <a:cxn ang="0">
                    <a:pos x="10" y="1"/>
                  </a:cxn>
                  <a:cxn ang="0">
                    <a:pos x="0" y="19"/>
                  </a:cxn>
                  <a:cxn ang="0">
                    <a:pos x="5" y="30"/>
                  </a:cxn>
                  <a:cxn ang="0">
                    <a:pos x="6" y="35"/>
                  </a:cxn>
                </a:cxnLst>
                <a:rect l="0" t="0" r="r" b="b"/>
                <a:pathLst>
                  <a:path w="21" h="122">
                    <a:moveTo>
                      <a:pt x="6" y="35"/>
                    </a:moveTo>
                    <a:cubicBezTo>
                      <a:pt x="1" y="122"/>
                      <a:pt x="1" y="122"/>
                      <a:pt x="1" y="122"/>
                    </a:cubicBezTo>
                    <a:cubicBezTo>
                      <a:pt x="19" y="122"/>
                      <a:pt x="19" y="122"/>
                      <a:pt x="19" y="122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3"/>
                      <a:pt x="15" y="30"/>
                      <a:pt x="15" y="2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6" y="31"/>
                      <a:pt x="6" y="33"/>
                      <a:pt x="6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3" name="ïs1iďé" descr="82b765c9-0ecf-46a3-9870-77ce04c1366d"/>
              <p:cNvSpPr/>
              <p:nvPr/>
            </p:nvSpPr>
            <p:spPr bwMode="auto">
              <a:xfrm>
                <a:off x="8627865" y="4552426"/>
                <a:ext cx="785329" cy="880474"/>
              </a:xfrm>
              <a:custGeom>
                <a:avLst/>
                <a:gdLst/>
                <a:ahLst/>
                <a:cxnLst>
                  <a:cxn ang="0">
                    <a:pos x="76" y="138"/>
                  </a:cxn>
                  <a:cxn ang="0">
                    <a:pos x="76" y="101"/>
                  </a:cxn>
                  <a:cxn ang="0">
                    <a:pos x="78" y="102"/>
                  </a:cxn>
                  <a:cxn ang="0">
                    <a:pos x="80" y="138"/>
                  </a:cxn>
                  <a:cxn ang="0">
                    <a:pos x="123" y="138"/>
                  </a:cxn>
                  <a:cxn ang="0">
                    <a:pos x="121" y="40"/>
                  </a:cxn>
                  <a:cxn ang="0">
                    <a:pos x="90" y="5"/>
                  </a:cxn>
                  <a:cxn ang="0">
                    <a:pos x="44" y="0"/>
                  </a:cxn>
                  <a:cxn ang="0">
                    <a:pos x="0" y="127"/>
                  </a:cxn>
                  <a:cxn ang="0">
                    <a:pos x="0" y="138"/>
                  </a:cxn>
                  <a:cxn ang="0">
                    <a:pos x="76" y="138"/>
                  </a:cxn>
                </a:cxnLst>
                <a:rect l="0" t="0" r="r" b="b"/>
                <a:pathLst>
                  <a:path w="123" h="138">
                    <a:moveTo>
                      <a:pt x="76" y="138"/>
                    </a:moveTo>
                    <a:cubicBezTo>
                      <a:pt x="76" y="101"/>
                      <a:pt x="76" y="101"/>
                      <a:pt x="76" y="101"/>
                    </a:cubicBezTo>
                    <a:cubicBezTo>
                      <a:pt x="76" y="100"/>
                      <a:pt x="78" y="101"/>
                      <a:pt x="78" y="102"/>
                    </a:cubicBezTo>
                    <a:cubicBezTo>
                      <a:pt x="80" y="138"/>
                      <a:pt x="80" y="138"/>
                      <a:pt x="80" y="138"/>
                    </a:cubicBezTo>
                    <a:cubicBezTo>
                      <a:pt x="123" y="138"/>
                      <a:pt x="123" y="138"/>
                      <a:pt x="123" y="138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21" y="20"/>
                      <a:pt x="109" y="9"/>
                      <a:pt x="90" y="5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8"/>
                      <a:pt x="0" y="138"/>
                      <a:pt x="0" y="138"/>
                    </a:cubicBezTo>
                    <a:lnTo>
                      <a:pt x="76" y="13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4" name="íS1îḋe" descr="6daf7e0d-95f4-4691-9cd6-c9bceefca278"/>
              <p:cNvSpPr/>
              <p:nvPr/>
            </p:nvSpPr>
            <p:spPr bwMode="auto">
              <a:xfrm>
                <a:off x="8627865" y="4532930"/>
                <a:ext cx="325986" cy="829782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48" y="2"/>
                  </a:cxn>
                  <a:cxn ang="0">
                    <a:pos x="49" y="3"/>
                  </a:cxn>
                  <a:cxn ang="0">
                    <a:pos x="50" y="4"/>
                  </a:cxn>
                  <a:cxn ang="0">
                    <a:pos x="51" y="32"/>
                  </a:cxn>
                  <a:cxn ang="0">
                    <a:pos x="46" y="38"/>
                  </a:cxn>
                  <a:cxn ang="0">
                    <a:pos x="31" y="38"/>
                  </a:cxn>
                  <a:cxn ang="0">
                    <a:pos x="45" y="55"/>
                  </a:cxn>
                  <a:cxn ang="0">
                    <a:pos x="44" y="65"/>
                  </a:cxn>
                  <a:cxn ang="0">
                    <a:pos x="0" y="130"/>
                  </a:cxn>
                  <a:cxn ang="0">
                    <a:pos x="34" y="0"/>
                  </a:cxn>
                </a:cxnLst>
                <a:rect l="0" t="0" r="r" b="b"/>
                <a:pathLst>
                  <a:path w="51" h="130">
                    <a:moveTo>
                      <a:pt x="34" y="0"/>
                    </a:moveTo>
                    <a:cubicBezTo>
                      <a:pt x="48" y="2"/>
                      <a:pt x="48" y="2"/>
                      <a:pt x="48" y="2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37"/>
                      <a:pt x="50" y="38"/>
                      <a:pt x="46" y="38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9" y="60"/>
                      <a:pt x="47" y="62"/>
                      <a:pt x="44" y="65"/>
                    </a:cubicBezTo>
                    <a:cubicBezTo>
                      <a:pt x="0" y="130"/>
                      <a:pt x="0" y="130"/>
                      <a:pt x="0" y="130"/>
                    </a:cubicBez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5" name="ïṣ1ïḍé" descr="9c97ebbb-c0b6-41ac-a3f1-4b1ad55a5855"/>
              <p:cNvSpPr/>
              <p:nvPr/>
            </p:nvSpPr>
            <p:spPr bwMode="auto">
              <a:xfrm>
                <a:off x="7785605" y="4552426"/>
                <a:ext cx="784549" cy="880474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34" y="5"/>
                  </a:cxn>
                  <a:cxn ang="0">
                    <a:pos x="3" y="40"/>
                  </a:cxn>
                  <a:cxn ang="0">
                    <a:pos x="0" y="138"/>
                  </a:cxn>
                  <a:cxn ang="0">
                    <a:pos x="43" y="138"/>
                  </a:cxn>
                  <a:cxn ang="0">
                    <a:pos x="46" y="102"/>
                  </a:cxn>
                  <a:cxn ang="0">
                    <a:pos x="48" y="101"/>
                  </a:cxn>
                  <a:cxn ang="0">
                    <a:pos x="48" y="138"/>
                  </a:cxn>
                  <a:cxn ang="0">
                    <a:pos x="123" y="138"/>
                  </a:cxn>
                  <a:cxn ang="0">
                    <a:pos x="123" y="127"/>
                  </a:cxn>
                  <a:cxn ang="0">
                    <a:pos x="117" y="106"/>
                  </a:cxn>
                  <a:cxn ang="0">
                    <a:pos x="80" y="0"/>
                  </a:cxn>
                </a:cxnLst>
                <a:rect l="0" t="0" r="r" b="b"/>
                <a:pathLst>
                  <a:path w="123" h="138">
                    <a:moveTo>
                      <a:pt x="80" y="0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15" y="9"/>
                      <a:pt x="3" y="20"/>
                      <a:pt x="3" y="40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43" y="138"/>
                      <a:pt x="43" y="138"/>
                      <a:pt x="43" y="138"/>
                    </a:cubicBezTo>
                    <a:cubicBezTo>
                      <a:pt x="46" y="102"/>
                      <a:pt x="46" y="102"/>
                      <a:pt x="46" y="102"/>
                    </a:cubicBezTo>
                    <a:cubicBezTo>
                      <a:pt x="47" y="101"/>
                      <a:pt x="48" y="100"/>
                      <a:pt x="48" y="101"/>
                    </a:cubicBezTo>
                    <a:cubicBezTo>
                      <a:pt x="48" y="138"/>
                      <a:pt x="48" y="138"/>
                      <a:pt x="48" y="138"/>
                    </a:cubicBezTo>
                    <a:cubicBezTo>
                      <a:pt x="123" y="138"/>
                      <a:pt x="123" y="138"/>
                      <a:pt x="123" y="138"/>
                    </a:cubicBezTo>
                    <a:cubicBezTo>
                      <a:pt x="123" y="127"/>
                      <a:pt x="123" y="127"/>
                      <a:pt x="123" y="127"/>
                    </a:cubicBezTo>
                    <a:cubicBezTo>
                      <a:pt x="123" y="127"/>
                      <a:pt x="118" y="111"/>
                      <a:pt x="117" y="106"/>
                    </a:cubicBezTo>
                    <a:lnTo>
                      <a:pt x="8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6" name="îSḷiḍe" descr="763b28dc-04d2-4631-bcbf-24763344a8fb"/>
              <p:cNvSpPr/>
              <p:nvPr/>
            </p:nvSpPr>
            <p:spPr bwMode="auto">
              <a:xfrm>
                <a:off x="8238710" y="4539169"/>
                <a:ext cx="331445" cy="823543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1"/>
                  </a:cxn>
                  <a:cxn ang="0">
                    <a:pos x="2" y="3"/>
                  </a:cxn>
                  <a:cxn ang="0">
                    <a:pos x="1" y="4"/>
                  </a:cxn>
                  <a:cxn ang="0">
                    <a:pos x="0" y="31"/>
                  </a:cxn>
                  <a:cxn ang="0">
                    <a:pos x="5" y="37"/>
                  </a:cxn>
                  <a:cxn ang="0">
                    <a:pos x="20" y="37"/>
                  </a:cxn>
                  <a:cxn ang="0">
                    <a:pos x="6" y="54"/>
                  </a:cxn>
                  <a:cxn ang="0">
                    <a:pos x="7" y="64"/>
                  </a:cxn>
                  <a:cxn ang="0">
                    <a:pos x="52" y="129"/>
                  </a:cxn>
                  <a:cxn ang="0">
                    <a:pos x="16" y="0"/>
                  </a:cxn>
                </a:cxnLst>
                <a:rect l="0" t="0" r="r" b="b"/>
                <a:pathLst>
                  <a:path w="52" h="129">
                    <a:moveTo>
                      <a:pt x="16" y="0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2" y="2"/>
                      <a:pt x="2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6"/>
                      <a:pt x="1" y="37"/>
                      <a:pt x="5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6" y="54"/>
                      <a:pt x="6" y="54"/>
                      <a:pt x="6" y="54"/>
                    </a:cubicBezTo>
                    <a:cubicBezTo>
                      <a:pt x="2" y="59"/>
                      <a:pt x="4" y="61"/>
                      <a:pt x="7" y="64"/>
                    </a:cubicBezTo>
                    <a:cubicBezTo>
                      <a:pt x="52" y="129"/>
                      <a:pt x="52" y="129"/>
                      <a:pt x="52" y="129"/>
                    </a:cubicBez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7" name="is1íďé" descr="1ddf6324-cfdf-4bce-814e-d54268bb0587"/>
              <p:cNvSpPr/>
              <p:nvPr/>
            </p:nvSpPr>
            <p:spPr bwMode="auto">
              <a:xfrm>
                <a:off x="8832191" y="3996379"/>
                <a:ext cx="89685" cy="230062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5" y="0"/>
                  </a:cxn>
                  <a:cxn ang="0">
                    <a:pos x="13" y="12"/>
                  </a:cxn>
                  <a:cxn ang="0">
                    <a:pos x="10" y="26"/>
                  </a:cxn>
                  <a:cxn ang="0">
                    <a:pos x="0" y="33"/>
                  </a:cxn>
                  <a:cxn ang="0">
                    <a:pos x="2" y="0"/>
                  </a:cxn>
                </a:cxnLst>
                <a:rect l="0" t="0" r="r" b="b"/>
                <a:pathLst>
                  <a:path w="14" h="36">
                    <a:moveTo>
                      <a:pt x="2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9" y="1"/>
                      <a:pt x="14" y="5"/>
                      <a:pt x="13" y="12"/>
                    </a:cubicBezTo>
                    <a:cubicBezTo>
                      <a:pt x="12" y="18"/>
                      <a:pt x="11" y="18"/>
                      <a:pt x="10" y="26"/>
                    </a:cubicBezTo>
                    <a:cubicBezTo>
                      <a:pt x="8" y="36"/>
                      <a:pt x="0" y="33"/>
                      <a:pt x="0" y="33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8C5AC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48" name="îŝľïďê" descr="e2e0d634-c654-445f-8949-cf7d04e50d8e"/>
              <p:cNvSpPr/>
              <p:nvPr/>
            </p:nvSpPr>
            <p:spPr bwMode="auto">
              <a:xfrm>
                <a:off x="8289401" y="3996379"/>
                <a:ext cx="89685" cy="23006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9" y="0"/>
                  </a:cxn>
                  <a:cxn ang="0">
                    <a:pos x="1" y="12"/>
                  </a:cxn>
                  <a:cxn ang="0">
                    <a:pos x="3" y="26"/>
                  </a:cxn>
                  <a:cxn ang="0">
                    <a:pos x="14" y="33"/>
                  </a:cxn>
                  <a:cxn ang="0">
                    <a:pos x="11" y="0"/>
                  </a:cxn>
                </a:cxnLst>
                <a:rect l="0" t="0" r="r" b="b"/>
                <a:pathLst>
                  <a:path w="14" h="36">
                    <a:moveTo>
                      <a:pt x="11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1"/>
                      <a:pt x="0" y="5"/>
                      <a:pt x="1" y="12"/>
                    </a:cubicBezTo>
                    <a:cubicBezTo>
                      <a:pt x="2" y="18"/>
                      <a:pt x="2" y="18"/>
                      <a:pt x="3" y="26"/>
                    </a:cubicBezTo>
                    <a:cubicBezTo>
                      <a:pt x="5" y="36"/>
                      <a:pt x="14" y="33"/>
                      <a:pt x="14" y="33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8C5AC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49" name="ïṡľïḍé" descr="a2465bd4-d800-4c1b-893e-18192a8aa531"/>
              <p:cNvSpPr/>
              <p:nvPr/>
            </p:nvSpPr>
            <p:spPr bwMode="auto">
              <a:xfrm>
                <a:off x="8353351" y="3767097"/>
                <a:ext cx="498337" cy="676927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9" y="0"/>
                  </a:cxn>
                  <a:cxn ang="0">
                    <a:pos x="0" y="1"/>
                  </a:cxn>
                  <a:cxn ang="0">
                    <a:pos x="0" y="75"/>
                  </a:cxn>
                  <a:cxn ang="0">
                    <a:pos x="5" y="88"/>
                  </a:cxn>
                  <a:cxn ang="0">
                    <a:pos x="17" y="101"/>
                  </a:cxn>
                  <a:cxn ang="0">
                    <a:pos x="31" y="106"/>
                  </a:cxn>
                  <a:cxn ang="0">
                    <a:pos x="39" y="106"/>
                  </a:cxn>
                  <a:cxn ang="0">
                    <a:pos x="39" y="106"/>
                  </a:cxn>
                  <a:cxn ang="0">
                    <a:pos x="48" y="106"/>
                  </a:cxn>
                  <a:cxn ang="0">
                    <a:pos x="61" y="101"/>
                  </a:cxn>
                  <a:cxn ang="0">
                    <a:pos x="73" y="88"/>
                  </a:cxn>
                  <a:cxn ang="0">
                    <a:pos x="78" y="75"/>
                  </a:cxn>
                  <a:cxn ang="0">
                    <a:pos x="78" y="1"/>
                  </a:cxn>
                  <a:cxn ang="0">
                    <a:pos x="39" y="0"/>
                  </a:cxn>
                </a:cxnLst>
                <a:rect l="0" t="0" r="r" b="b"/>
                <a:pathLst>
                  <a:path w="78" h="106">
                    <a:moveTo>
                      <a:pt x="39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80"/>
                      <a:pt x="2" y="85"/>
                      <a:pt x="5" y="88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21" y="104"/>
                      <a:pt x="25" y="106"/>
                      <a:pt x="31" y="106"/>
                    </a:cubicBezTo>
                    <a:cubicBezTo>
                      <a:pt x="39" y="106"/>
                      <a:pt x="39" y="106"/>
                      <a:pt x="39" y="106"/>
                    </a:cubicBezTo>
                    <a:cubicBezTo>
                      <a:pt x="39" y="106"/>
                      <a:pt x="39" y="106"/>
                      <a:pt x="39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53" y="106"/>
                      <a:pt x="57" y="104"/>
                      <a:pt x="61" y="101"/>
                    </a:cubicBezTo>
                    <a:cubicBezTo>
                      <a:pt x="73" y="88"/>
                      <a:pt x="73" y="88"/>
                      <a:pt x="73" y="88"/>
                    </a:cubicBezTo>
                    <a:cubicBezTo>
                      <a:pt x="76" y="85"/>
                      <a:pt x="78" y="80"/>
                      <a:pt x="78" y="75"/>
                    </a:cubicBezTo>
                    <a:cubicBezTo>
                      <a:pt x="78" y="1"/>
                      <a:pt x="78" y="1"/>
                      <a:pt x="78" y="1"/>
                    </a:cubicBez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FE1CC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0" name="íṣľïḋe" descr="72c50d79-f1d7-4c46-94d1-28a998534031"/>
              <p:cNvSpPr/>
              <p:nvPr/>
            </p:nvSpPr>
            <p:spPr bwMode="auto">
              <a:xfrm>
                <a:off x="8270685" y="3639199"/>
                <a:ext cx="166112" cy="453105"/>
              </a:xfrm>
              <a:custGeom>
                <a:avLst/>
                <a:gdLst/>
                <a:ahLst/>
                <a:cxnLst>
                  <a:cxn ang="0">
                    <a:pos x="20" y="8"/>
                  </a:cxn>
                  <a:cxn ang="0">
                    <a:pos x="20" y="0"/>
                  </a:cxn>
                  <a:cxn ang="0">
                    <a:pos x="2" y="19"/>
                  </a:cxn>
                  <a:cxn ang="0">
                    <a:pos x="6" y="59"/>
                  </a:cxn>
                  <a:cxn ang="0">
                    <a:pos x="13" y="63"/>
                  </a:cxn>
                  <a:cxn ang="0">
                    <a:pos x="13" y="71"/>
                  </a:cxn>
                  <a:cxn ang="0">
                    <a:pos x="13" y="71"/>
                  </a:cxn>
                  <a:cxn ang="0">
                    <a:pos x="20" y="64"/>
                  </a:cxn>
                  <a:cxn ang="0">
                    <a:pos x="20" y="21"/>
                  </a:cxn>
                  <a:cxn ang="0">
                    <a:pos x="22" y="17"/>
                  </a:cxn>
                  <a:cxn ang="0">
                    <a:pos x="20" y="8"/>
                  </a:cxn>
                </a:cxnLst>
                <a:rect l="0" t="0" r="r" b="b"/>
                <a:pathLst>
                  <a:path w="26" h="71">
                    <a:moveTo>
                      <a:pt x="20" y="8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0" y="0"/>
                      <a:pt x="2" y="19"/>
                    </a:cubicBezTo>
                    <a:cubicBezTo>
                      <a:pt x="3" y="29"/>
                      <a:pt x="5" y="48"/>
                      <a:pt x="6" y="59"/>
                    </a:cubicBezTo>
                    <a:cubicBezTo>
                      <a:pt x="8" y="58"/>
                      <a:pt x="13" y="57"/>
                      <a:pt x="13" y="63"/>
                    </a:cubicBezTo>
                    <a:cubicBezTo>
                      <a:pt x="13" y="70"/>
                      <a:pt x="13" y="71"/>
                      <a:pt x="13" y="71"/>
                    </a:cubicBezTo>
                    <a:cubicBezTo>
                      <a:pt x="13" y="71"/>
                      <a:pt x="13" y="71"/>
                      <a:pt x="13" y="71"/>
                    </a:cubicBezTo>
                    <a:cubicBezTo>
                      <a:pt x="17" y="71"/>
                      <a:pt x="20" y="68"/>
                      <a:pt x="20" y="64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19"/>
                      <a:pt x="21" y="18"/>
                      <a:pt x="22" y="17"/>
                    </a:cubicBezTo>
                    <a:cubicBezTo>
                      <a:pt x="26" y="12"/>
                      <a:pt x="21" y="9"/>
                      <a:pt x="20" y="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1" name="íṧ1idé" descr="4441fda3-5c5b-4b15-8649-d5c5e1bc0c93"/>
              <p:cNvSpPr/>
              <p:nvPr/>
            </p:nvSpPr>
            <p:spPr bwMode="auto">
              <a:xfrm>
                <a:off x="8768242" y="3562771"/>
                <a:ext cx="166112" cy="529532"/>
              </a:xfrm>
              <a:custGeom>
                <a:avLst/>
                <a:gdLst/>
                <a:ahLst/>
                <a:cxnLst>
                  <a:cxn ang="0">
                    <a:pos x="6" y="20"/>
                  </a:cxn>
                  <a:cxn ang="0">
                    <a:pos x="5" y="0"/>
                  </a:cxn>
                  <a:cxn ang="0">
                    <a:pos x="24" y="29"/>
                  </a:cxn>
                  <a:cxn ang="0">
                    <a:pos x="20" y="71"/>
                  </a:cxn>
                  <a:cxn ang="0">
                    <a:pos x="13" y="75"/>
                  </a:cxn>
                  <a:cxn ang="0">
                    <a:pos x="13" y="83"/>
                  </a:cxn>
                  <a:cxn ang="0">
                    <a:pos x="13" y="83"/>
                  </a:cxn>
                  <a:cxn ang="0">
                    <a:pos x="6" y="76"/>
                  </a:cxn>
                  <a:cxn ang="0">
                    <a:pos x="6" y="33"/>
                  </a:cxn>
                  <a:cxn ang="0">
                    <a:pos x="4" y="29"/>
                  </a:cxn>
                  <a:cxn ang="0">
                    <a:pos x="6" y="20"/>
                  </a:cxn>
                </a:cxnLst>
                <a:rect l="0" t="0" r="r" b="b"/>
                <a:pathLst>
                  <a:path w="26" h="83">
                    <a:moveTo>
                      <a:pt x="6" y="2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26" y="2"/>
                      <a:pt x="24" y="29"/>
                    </a:cubicBezTo>
                    <a:cubicBezTo>
                      <a:pt x="24" y="39"/>
                      <a:pt x="21" y="59"/>
                      <a:pt x="20" y="71"/>
                    </a:cubicBezTo>
                    <a:cubicBezTo>
                      <a:pt x="18" y="70"/>
                      <a:pt x="13" y="69"/>
                      <a:pt x="13" y="75"/>
                    </a:cubicBezTo>
                    <a:cubicBezTo>
                      <a:pt x="13" y="82"/>
                      <a:pt x="13" y="83"/>
                      <a:pt x="13" y="83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9" y="83"/>
                      <a:pt x="6" y="80"/>
                      <a:pt x="6" y="76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5" y="31"/>
                      <a:pt x="5" y="30"/>
                      <a:pt x="4" y="29"/>
                    </a:cubicBezTo>
                    <a:cubicBezTo>
                      <a:pt x="0" y="24"/>
                      <a:pt x="5" y="21"/>
                      <a:pt x="6" y="2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2" name="îṧľídè" descr="df9bf635-3168-44f1-86c5-e8cc34df2b5d"/>
              <p:cNvSpPr/>
              <p:nvPr/>
            </p:nvSpPr>
            <p:spPr bwMode="auto">
              <a:xfrm>
                <a:off x="8251188" y="3562771"/>
                <a:ext cx="651191" cy="280753"/>
              </a:xfrm>
              <a:custGeom>
                <a:avLst/>
                <a:gdLst/>
                <a:ahLst/>
                <a:cxnLst>
                  <a:cxn ang="0">
                    <a:pos x="43" y="44"/>
                  </a:cxn>
                  <a:cxn ang="0">
                    <a:pos x="82" y="44"/>
                  </a:cxn>
                  <a:cxn ang="0">
                    <a:pos x="101" y="25"/>
                  </a:cxn>
                  <a:cxn ang="0">
                    <a:pos x="81" y="0"/>
                  </a:cxn>
                  <a:cxn ang="0">
                    <a:pos x="0" y="0"/>
                  </a:cxn>
                  <a:cxn ang="0">
                    <a:pos x="2" y="16"/>
                  </a:cxn>
                  <a:cxn ang="0">
                    <a:pos x="43" y="44"/>
                  </a:cxn>
                </a:cxnLst>
                <a:rect l="0" t="0" r="r" b="b"/>
                <a:pathLst>
                  <a:path w="102" h="44">
                    <a:moveTo>
                      <a:pt x="43" y="44"/>
                    </a:moveTo>
                    <a:cubicBezTo>
                      <a:pt x="82" y="44"/>
                      <a:pt x="82" y="44"/>
                      <a:pt x="82" y="44"/>
                    </a:cubicBezTo>
                    <a:cubicBezTo>
                      <a:pt x="82" y="44"/>
                      <a:pt x="99" y="44"/>
                      <a:pt x="101" y="25"/>
                    </a:cubicBezTo>
                    <a:cubicBezTo>
                      <a:pt x="102" y="4"/>
                      <a:pt x="90" y="0"/>
                      <a:pt x="81" y="0"/>
                    </a:cubicBezTo>
                    <a:cubicBezTo>
                      <a:pt x="69" y="0"/>
                      <a:pt x="0" y="0"/>
                      <a:pt x="0" y="0"/>
                    </a:cubicBezTo>
                    <a:cubicBezTo>
                      <a:pt x="0" y="0"/>
                      <a:pt x="0" y="6"/>
                      <a:pt x="2" y="16"/>
                    </a:cubicBezTo>
                    <a:cubicBezTo>
                      <a:pt x="2" y="16"/>
                      <a:pt x="5" y="44"/>
                      <a:pt x="43" y="4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53" name="išḷîḋè" descr="d6a514c4-44a7-46e0-8741-28828b9225ae"/>
              <p:cNvSpPr/>
              <p:nvPr/>
            </p:nvSpPr>
            <p:spPr bwMode="auto">
              <a:xfrm>
                <a:off x="7804322" y="1947660"/>
                <a:ext cx="3530472" cy="1806179"/>
              </a:xfrm>
              <a:custGeom>
                <a:avLst/>
                <a:gdLst/>
                <a:ahLst/>
                <a:cxnLst>
                  <a:cxn ang="0">
                    <a:pos x="4322" y="458"/>
                  </a:cxn>
                  <a:cxn ang="0">
                    <a:pos x="4527" y="0"/>
                  </a:cxn>
                  <a:cxn ang="0">
                    <a:pos x="4028" y="73"/>
                  </a:cxn>
                  <a:cxn ang="0">
                    <a:pos x="4134" y="213"/>
                  </a:cxn>
                  <a:cxn ang="0">
                    <a:pos x="3176" y="1015"/>
                  </a:cxn>
                  <a:cxn ang="0">
                    <a:pos x="2865" y="630"/>
                  </a:cxn>
                  <a:cxn ang="0">
                    <a:pos x="1785" y="1539"/>
                  </a:cxn>
                  <a:cxn ang="0">
                    <a:pos x="1375" y="1048"/>
                  </a:cxn>
                  <a:cxn ang="0">
                    <a:pos x="0" y="2202"/>
                  </a:cxn>
                  <a:cxn ang="0">
                    <a:pos x="90" y="2316"/>
                  </a:cxn>
                  <a:cxn ang="0">
                    <a:pos x="1359" y="1260"/>
                  </a:cxn>
                  <a:cxn ang="0">
                    <a:pos x="1760" y="1752"/>
                  </a:cxn>
                  <a:cxn ang="0">
                    <a:pos x="1760" y="1743"/>
                  </a:cxn>
                  <a:cxn ang="0">
                    <a:pos x="1768" y="1752"/>
                  </a:cxn>
                  <a:cxn ang="0">
                    <a:pos x="2841" y="843"/>
                  </a:cxn>
                  <a:cxn ang="0">
                    <a:pos x="3160" y="1228"/>
                  </a:cxn>
                  <a:cxn ang="0">
                    <a:pos x="4232" y="335"/>
                  </a:cxn>
                  <a:cxn ang="0">
                    <a:pos x="4322" y="458"/>
                  </a:cxn>
                </a:cxnLst>
                <a:rect l="0" t="0" r="r" b="b"/>
                <a:pathLst>
                  <a:path w="4527" h="2316">
                    <a:moveTo>
                      <a:pt x="4322" y="458"/>
                    </a:moveTo>
                    <a:lnTo>
                      <a:pt x="4527" y="0"/>
                    </a:lnTo>
                    <a:lnTo>
                      <a:pt x="4028" y="73"/>
                    </a:lnTo>
                    <a:lnTo>
                      <a:pt x="4134" y="213"/>
                    </a:lnTo>
                    <a:lnTo>
                      <a:pt x="3176" y="1015"/>
                    </a:lnTo>
                    <a:lnTo>
                      <a:pt x="2865" y="630"/>
                    </a:lnTo>
                    <a:lnTo>
                      <a:pt x="1785" y="1539"/>
                    </a:lnTo>
                    <a:lnTo>
                      <a:pt x="1375" y="1048"/>
                    </a:lnTo>
                    <a:lnTo>
                      <a:pt x="0" y="2202"/>
                    </a:lnTo>
                    <a:lnTo>
                      <a:pt x="90" y="2316"/>
                    </a:lnTo>
                    <a:lnTo>
                      <a:pt x="1359" y="1260"/>
                    </a:lnTo>
                    <a:lnTo>
                      <a:pt x="1760" y="1752"/>
                    </a:lnTo>
                    <a:lnTo>
                      <a:pt x="1760" y="1743"/>
                    </a:lnTo>
                    <a:lnTo>
                      <a:pt x="1768" y="1752"/>
                    </a:lnTo>
                    <a:lnTo>
                      <a:pt x="2841" y="843"/>
                    </a:lnTo>
                    <a:lnTo>
                      <a:pt x="3160" y="1228"/>
                    </a:lnTo>
                    <a:lnTo>
                      <a:pt x="4232" y="335"/>
                    </a:lnTo>
                    <a:lnTo>
                      <a:pt x="4322" y="45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4" name="işḻîḍê" descr="74c97183-becb-4403-8bf8-6769c9c496dc"/>
              <p:cNvSpPr/>
              <p:nvPr/>
            </p:nvSpPr>
            <p:spPr bwMode="auto">
              <a:xfrm>
                <a:off x="6802189" y="4941582"/>
                <a:ext cx="1729752" cy="1206459"/>
              </a:xfrm>
              <a:custGeom>
                <a:avLst/>
                <a:gdLst/>
                <a:ahLst/>
                <a:cxnLst>
                  <a:cxn ang="0">
                    <a:pos x="41" y="189"/>
                  </a:cxn>
                  <a:cxn ang="0">
                    <a:pos x="47" y="136"/>
                  </a:cxn>
                  <a:cxn ang="0">
                    <a:pos x="50" y="133"/>
                  </a:cxn>
                  <a:cxn ang="0">
                    <a:pos x="53" y="136"/>
                  </a:cxn>
                  <a:cxn ang="0">
                    <a:pos x="53" y="189"/>
                  </a:cxn>
                  <a:cxn ang="0">
                    <a:pos x="219" y="189"/>
                  </a:cxn>
                  <a:cxn ang="0">
                    <a:pos x="219" y="136"/>
                  </a:cxn>
                  <a:cxn ang="0">
                    <a:pos x="222" y="133"/>
                  </a:cxn>
                  <a:cxn ang="0">
                    <a:pos x="226" y="137"/>
                  </a:cxn>
                  <a:cxn ang="0">
                    <a:pos x="230" y="189"/>
                  </a:cxn>
                  <a:cxn ang="0">
                    <a:pos x="271" y="189"/>
                  </a:cxn>
                  <a:cxn ang="0">
                    <a:pos x="265" y="77"/>
                  </a:cxn>
                  <a:cxn ang="0">
                    <a:pos x="233" y="46"/>
                  </a:cxn>
                  <a:cxn ang="0">
                    <a:pos x="174" y="37"/>
                  </a:cxn>
                  <a:cxn ang="0">
                    <a:pos x="165" y="25"/>
                  </a:cxn>
                  <a:cxn ang="0">
                    <a:pos x="164" y="0"/>
                  </a:cxn>
                  <a:cxn ang="0">
                    <a:pos x="134" y="0"/>
                  </a:cxn>
                  <a:cxn ang="0">
                    <a:pos x="107" y="0"/>
                  </a:cxn>
                  <a:cxn ang="0">
                    <a:pos x="106" y="26"/>
                  </a:cxn>
                  <a:cxn ang="0">
                    <a:pos x="96" y="37"/>
                  </a:cxn>
                  <a:cxn ang="0">
                    <a:pos x="38" y="46"/>
                  </a:cxn>
                  <a:cxn ang="0">
                    <a:pos x="6" y="77"/>
                  </a:cxn>
                  <a:cxn ang="0">
                    <a:pos x="0" y="189"/>
                  </a:cxn>
                  <a:cxn ang="0">
                    <a:pos x="41" y="189"/>
                  </a:cxn>
                </a:cxnLst>
                <a:rect l="0" t="0" r="r" b="b"/>
                <a:pathLst>
                  <a:path w="271" h="189">
                    <a:moveTo>
                      <a:pt x="41" y="189"/>
                    </a:moveTo>
                    <a:cubicBezTo>
                      <a:pt x="47" y="136"/>
                      <a:pt x="47" y="136"/>
                      <a:pt x="47" y="136"/>
                    </a:cubicBezTo>
                    <a:cubicBezTo>
                      <a:pt x="47" y="134"/>
                      <a:pt x="48" y="133"/>
                      <a:pt x="50" y="133"/>
                    </a:cubicBezTo>
                    <a:cubicBezTo>
                      <a:pt x="51" y="133"/>
                      <a:pt x="53" y="135"/>
                      <a:pt x="53" y="136"/>
                    </a:cubicBezTo>
                    <a:cubicBezTo>
                      <a:pt x="53" y="189"/>
                      <a:pt x="53" y="189"/>
                      <a:pt x="53" y="189"/>
                    </a:cubicBezTo>
                    <a:cubicBezTo>
                      <a:pt x="219" y="189"/>
                      <a:pt x="219" y="189"/>
                      <a:pt x="219" y="189"/>
                    </a:cubicBezTo>
                    <a:cubicBezTo>
                      <a:pt x="219" y="136"/>
                      <a:pt x="219" y="136"/>
                      <a:pt x="219" y="136"/>
                    </a:cubicBezTo>
                    <a:cubicBezTo>
                      <a:pt x="219" y="135"/>
                      <a:pt x="220" y="133"/>
                      <a:pt x="222" y="133"/>
                    </a:cubicBezTo>
                    <a:cubicBezTo>
                      <a:pt x="223" y="134"/>
                      <a:pt x="226" y="133"/>
                      <a:pt x="226" y="137"/>
                    </a:cubicBezTo>
                    <a:cubicBezTo>
                      <a:pt x="230" y="189"/>
                      <a:pt x="230" y="189"/>
                      <a:pt x="230" y="189"/>
                    </a:cubicBezTo>
                    <a:cubicBezTo>
                      <a:pt x="271" y="189"/>
                      <a:pt x="271" y="189"/>
                      <a:pt x="271" y="189"/>
                    </a:cubicBezTo>
                    <a:cubicBezTo>
                      <a:pt x="265" y="77"/>
                      <a:pt x="265" y="77"/>
                      <a:pt x="265" y="77"/>
                    </a:cubicBezTo>
                    <a:cubicBezTo>
                      <a:pt x="262" y="61"/>
                      <a:pt x="249" y="49"/>
                      <a:pt x="233" y="46"/>
                    </a:cubicBezTo>
                    <a:cubicBezTo>
                      <a:pt x="174" y="37"/>
                      <a:pt x="174" y="37"/>
                      <a:pt x="174" y="37"/>
                    </a:cubicBezTo>
                    <a:cubicBezTo>
                      <a:pt x="169" y="36"/>
                      <a:pt x="165" y="31"/>
                      <a:pt x="165" y="25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6" y="26"/>
                      <a:pt x="106" y="26"/>
                      <a:pt x="106" y="26"/>
                    </a:cubicBezTo>
                    <a:cubicBezTo>
                      <a:pt x="106" y="32"/>
                      <a:pt x="102" y="36"/>
                      <a:pt x="96" y="37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22" y="49"/>
                      <a:pt x="9" y="61"/>
                      <a:pt x="6" y="77"/>
                    </a:cubicBezTo>
                    <a:cubicBezTo>
                      <a:pt x="0" y="189"/>
                      <a:pt x="0" y="189"/>
                      <a:pt x="0" y="189"/>
                    </a:cubicBezTo>
                    <a:lnTo>
                      <a:pt x="41" y="189"/>
                    </a:lnTo>
                    <a:close/>
                  </a:path>
                </a:pathLst>
              </a:custGeom>
              <a:solidFill>
                <a:srgbClr val="FFE1CC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5" name="iṣľîḓê" descr="1aaa5840-5f07-4508-ac53-e08c22a823ba"/>
              <p:cNvSpPr/>
              <p:nvPr/>
            </p:nvSpPr>
            <p:spPr bwMode="auto">
              <a:xfrm>
                <a:off x="7338740" y="5107694"/>
                <a:ext cx="657430" cy="1040347"/>
              </a:xfrm>
              <a:custGeom>
                <a:avLst/>
                <a:gdLst/>
                <a:ahLst/>
                <a:cxnLst>
                  <a:cxn ang="0">
                    <a:pos x="87" y="163"/>
                  </a:cxn>
                  <a:cxn ang="0">
                    <a:pos x="103" y="12"/>
                  </a:cxn>
                  <a:cxn ang="0">
                    <a:pos x="92" y="11"/>
                  </a:cxn>
                  <a:cxn ang="0">
                    <a:pos x="83" y="0"/>
                  </a:cxn>
                  <a:cxn ang="0">
                    <a:pos x="52" y="31"/>
                  </a:cxn>
                  <a:cxn ang="0">
                    <a:pos x="21" y="0"/>
                  </a:cxn>
                  <a:cxn ang="0">
                    <a:pos x="11" y="11"/>
                  </a:cxn>
                  <a:cxn ang="0">
                    <a:pos x="0" y="12"/>
                  </a:cxn>
                  <a:cxn ang="0">
                    <a:pos x="22" y="163"/>
                  </a:cxn>
                  <a:cxn ang="0">
                    <a:pos x="87" y="163"/>
                  </a:cxn>
                </a:cxnLst>
                <a:rect l="0" t="0" r="r" b="b"/>
                <a:pathLst>
                  <a:path w="103" h="163">
                    <a:moveTo>
                      <a:pt x="87" y="163"/>
                    </a:moveTo>
                    <a:cubicBezTo>
                      <a:pt x="103" y="12"/>
                      <a:pt x="103" y="12"/>
                      <a:pt x="103" y="12"/>
                    </a:cubicBezTo>
                    <a:cubicBezTo>
                      <a:pt x="92" y="11"/>
                      <a:pt x="92" y="11"/>
                      <a:pt x="92" y="11"/>
                    </a:cubicBezTo>
                    <a:cubicBezTo>
                      <a:pt x="87" y="10"/>
                      <a:pt x="83" y="6"/>
                      <a:pt x="83" y="0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6"/>
                      <a:pt x="17" y="10"/>
                      <a:pt x="11" y="1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2" y="163"/>
                      <a:pt x="22" y="163"/>
                      <a:pt x="22" y="163"/>
                    </a:cubicBezTo>
                    <a:lnTo>
                      <a:pt x="87" y="16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6" name="ïśḷîḑe" descr="c18880f8-a9f4-433e-82a0-43ad6075c36f"/>
              <p:cNvSpPr/>
              <p:nvPr/>
            </p:nvSpPr>
            <p:spPr bwMode="auto">
              <a:xfrm>
                <a:off x="7395670" y="5063241"/>
                <a:ext cx="274514" cy="414891"/>
              </a:xfrm>
              <a:custGeom>
                <a:avLst/>
                <a:gdLst/>
                <a:ahLst/>
                <a:cxnLst>
                  <a:cxn ang="0">
                    <a:pos x="13" y="4"/>
                  </a:cxn>
                  <a:cxn ang="0">
                    <a:pos x="8" y="3"/>
                  </a:cxn>
                  <a:cxn ang="0">
                    <a:pos x="0" y="17"/>
                  </a:cxn>
                  <a:cxn ang="0">
                    <a:pos x="26" y="62"/>
                  </a:cxn>
                  <a:cxn ang="0">
                    <a:pos x="31" y="62"/>
                  </a:cxn>
                  <a:cxn ang="0">
                    <a:pos x="43" y="38"/>
                  </a:cxn>
                  <a:cxn ang="0">
                    <a:pos x="13" y="4"/>
                  </a:cxn>
                </a:cxnLst>
                <a:rect l="0" t="0" r="r" b="b"/>
                <a:pathLst>
                  <a:path w="43" h="65">
                    <a:moveTo>
                      <a:pt x="13" y="4"/>
                    </a:moveTo>
                    <a:cubicBezTo>
                      <a:pt x="11" y="1"/>
                      <a:pt x="10" y="0"/>
                      <a:pt x="8" y="3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28" y="65"/>
                      <a:pt x="29" y="65"/>
                      <a:pt x="31" y="62"/>
                    </a:cubicBezTo>
                    <a:cubicBezTo>
                      <a:pt x="43" y="38"/>
                      <a:pt x="43" y="38"/>
                      <a:pt x="43" y="38"/>
                    </a:cubicBezTo>
                    <a:lnTo>
                      <a:pt x="13" y="4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7" name="îṥ1îďe" descr="d9d152be-47b1-45e1-8125-14757d94183b"/>
              <p:cNvSpPr/>
              <p:nvPr/>
            </p:nvSpPr>
            <p:spPr bwMode="auto">
              <a:xfrm>
                <a:off x="7670185" y="5063241"/>
                <a:ext cx="274514" cy="414891"/>
              </a:xfrm>
              <a:custGeom>
                <a:avLst/>
                <a:gdLst/>
                <a:ahLst/>
                <a:cxnLst>
                  <a:cxn ang="0">
                    <a:pos x="29" y="4"/>
                  </a:cxn>
                  <a:cxn ang="0">
                    <a:pos x="34" y="3"/>
                  </a:cxn>
                  <a:cxn ang="0">
                    <a:pos x="43" y="17"/>
                  </a:cxn>
                  <a:cxn ang="0">
                    <a:pos x="16" y="62"/>
                  </a:cxn>
                  <a:cxn ang="0">
                    <a:pos x="11" y="62"/>
                  </a:cxn>
                  <a:cxn ang="0">
                    <a:pos x="0" y="38"/>
                  </a:cxn>
                  <a:cxn ang="0">
                    <a:pos x="29" y="4"/>
                  </a:cxn>
                </a:cxnLst>
                <a:rect l="0" t="0" r="r" b="b"/>
                <a:pathLst>
                  <a:path w="43" h="65">
                    <a:moveTo>
                      <a:pt x="29" y="4"/>
                    </a:moveTo>
                    <a:cubicBezTo>
                      <a:pt x="32" y="1"/>
                      <a:pt x="33" y="0"/>
                      <a:pt x="34" y="3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5" y="65"/>
                      <a:pt x="13" y="65"/>
                      <a:pt x="11" y="62"/>
                    </a:cubicBezTo>
                    <a:cubicBezTo>
                      <a:pt x="0" y="38"/>
                      <a:pt x="0" y="38"/>
                      <a:pt x="0" y="38"/>
                    </a:cubicBezTo>
                    <a:lnTo>
                      <a:pt x="29" y="4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8" name="íšļíḓé" descr="b8b28c75-a8c4-44e0-a782-fc89a5d7b9e3"/>
              <p:cNvSpPr/>
              <p:nvPr/>
            </p:nvSpPr>
            <p:spPr bwMode="auto">
              <a:xfrm>
                <a:off x="7593757" y="5305781"/>
                <a:ext cx="146616" cy="842260"/>
              </a:xfrm>
              <a:custGeom>
                <a:avLst/>
                <a:gdLst/>
                <a:ahLst/>
                <a:cxnLst>
                  <a:cxn ang="0">
                    <a:pos x="7" y="37"/>
                  </a:cxn>
                  <a:cxn ang="0">
                    <a:pos x="2" y="132"/>
                  </a:cxn>
                  <a:cxn ang="0">
                    <a:pos x="22" y="132"/>
                  </a:cxn>
                  <a:cxn ang="0">
                    <a:pos x="17" y="37"/>
                  </a:cxn>
                  <a:cxn ang="0">
                    <a:pos x="18" y="31"/>
                  </a:cxn>
                  <a:cxn ang="0">
                    <a:pos x="23" y="2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20"/>
                  </a:cxn>
                  <a:cxn ang="0">
                    <a:pos x="6" y="31"/>
                  </a:cxn>
                  <a:cxn ang="0">
                    <a:pos x="7" y="37"/>
                  </a:cxn>
                </a:cxnLst>
                <a:rect l="0" t="0" r="r" b="b"/>
                <a:pathLst>
                  <a:path w="23" h="132">
                    <a:moveTo>
                      <a:pt x="7" y="37"/>
                    </a:moveTo>
                    <a:cubicBezTo>
                      <a:pt x="2" y="132"/>
                      <a:pt x="2" y="132"/>
                      <a:pt x="2" y="132"/>
                    </a:cubicBezTo>
                    <a:cubicBezTo>
                      <a:pt x="22" y="132"/>
                      <a:pt x="22" y="132"/>
                      <a:pt x="22" y="132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5"/>
                      <a:pt x="17" y="32"/>
                      <a:pt x="18" y="31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7" y="33"/>
                      <a:pt x="7" y="35"/>
                      <a:pt x="7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9" name="îṡļïḋé" descr="a8ad8ae0-c5b8-4c82-a0e5-cede07346961"/>
              <p:cNvSpPr/>
              <p:nvPr/>
            </p:nvSpPr>
            <p:spPr bwMode="auto">
              <a:xfrm>
                <a:off x="7702159" y="5190360"/>
                <a:ext cx="843039" cy="957680"/>
              </a:xfrm>
              <a:custGeom>
                <a:avLst/>
                <a:gdLst/>
                <a:ahLst/>
                <a:cxnLst>
                  <a:cxn ang="0">
                    <a:pos x="82" y="150"/>
                  </a:cxn>
                  <a:cxn ang="0">
                    <a:pos x="82" y="110"/>
                  </a:cxn>
                  <a:cxn ang="0">
                    <a:pos x="85" y="111"/>
                  </a:cxn>
                  <a:cxn ang="0">
                    <a:pos x="85" y="150"/>
                  </a:cxn>
                  <a:cxn ang="0">
                    <a:pos x="132" y="150"/>
                  </a:cxn>
                  <a:cxn ang="0">
                    <a:pos x="131" y="43"/>
                  </a:cxn>
                  <a:cxn ang="0">
                    <a:pos x="98" y="6"/>
                  </a:cxn>
                  <a:cxn ang="0">
                    <a:pos x="47" y="0"/>
                  </a:cxn>
                  <a:cxn ang="0">
                    <a:pos x="0" y="137"/>
                  </a:cxn>
                  <a:cxn ang="0">
                    <a:pos x="0" y="150"/>
                  </a:cxn>
                  <a:cxn ang="0">
                    <a:pos x="82" y="150"/>
                  </a:cxn>
                </a:cxnLst>
                <a:rect l="0" t="0" r="r" b="b"/>
                <a:pathLst>
                  <a:path w="132" h="150">
                    <a:moveTo>
                      <a:pt x="82" y="150"/>
                    </a:moveTo>
                    <a:cubicBezTo>
                      <a:pt x="82" y="110"/>
                      <a:pt x="82" y="110"/>
                      <a:pt x="82" y="110"/>
                    </a:cubicBezTo>
                    <a:cubicBezTo>
                      <a:pt x="82" y="108"/>
                      <a:pt x="84" y="109"/>
                      <a:pt x="85" y="111"/>
                    </a:cubicBezTo>
                    <a:cubicBezTo>
                      <a:pt x="85" y="150"/>
                      <a:pt x="85" y="150"/>
                      <a:pt x="85" y="150"/>
                    </a:cubicBezTo>
                    <a:cubicBezTo>
                      <a:pt x="132" y="150"/>
                      <a:pt x="132" y="150"/>
                      <a:pt x="132" y="150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1" y="21"/>
                      <a:pt x="119" y="10"/>
                      <a:pt x="98" y="6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50"/>
                      <a:pt x="0" y="150"/>
                      <a:pt x="0" y="150"/>
                    </a:cubicBezTo>
                    <a:lnTo>
                      <a:pt x="82" y="15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0" name="îṣļîdé" descr="a406f392-dc3f-4e06-9f43-932650f90a07"/>
              <p:cNvSpPr/>
              <p:nvPr/>
            </p:nvSpPr>
            <p:spPr bwMode="auto">
              <a:xfrm>
                <a:off x="6802189" y="5190360"/>
                <a:ext cx="836021" cy="957680"/>
              </a:xfrm>
              <a:custGeom>
                <a:avLst/>
                <a:gdLst/>
                <a:ahLst/>
                <a:cxnLst>
                  <a:cxn ang="0">
                    <a:pos x="48" y="150"/>
                  </a:cxn>
                  <a:cxn ang="0">
                    <a:pos x="48" y="111"/>
                  </a:cxn>
                  <a:cxn ang="0">
                    <a:pos x="50" y="110"/>
                  </a:cxn>
                  <a:cxn ang="0">
                    <a:pos x="50" y="150"/>
                  </a:cxn>
                  <a:cxn ang="0">
                    <a:pos x="131" y="150"/>
                  </a:cxn>
                  <a:cxn ang="0">
                    <a:pos x="131" y="137"/>
                  </a:cxn>
                  <a:cxn ang="0">
                    <a:pos x="124" y="115"/>
                  </a:cxn>
                  <a:cxn ang="0">
                    <a:pos x="85" y="0"/>
                  </a:cxn>
                  <a:cxn ang="0">
                    <a:pos x="34" y="6"/>
                  </a:cxn>
                  <a:cxn ang="0">
                    <a:pos x="1" y="43"/>
                  </a:cxn>
                  <a:cxn ang="0">
                    <a:pos x="0" y="150"/>
                  </a:cxn>
                  <a:cxn ang="0">
                    <a:pos x="48" y="150"/>
                  </a:cxn>
                </a:cxnLst>
                <a:rect l="0" t="0" r="r" b="b"/>
                <a:pathLst>
                  <a:path w="131" h="150">
                    <a:moveTo>
                      <a:pt x="48" y="150"/>
                    </a:moveTo>
                    <a:cubicBezTo>
                      <a:pt x="48" y="111"/>
                      <a:pt x="48" y="111"/>
                      <a:pt x="48" y="111"/>
                    </a:cubicBezTo>
                    <a:cubicBezTo>
                      <a:pt x="48" y="109"/>
                      <a:pt x="50" y="108"/>
                      <a:pt x="50" y="110"/>
                    </a:cubicBezTo>
                    <a:cubicBezTo>
                      <a:pt x="50" y="150"/>
                      <a:pt x="50" y="150"/>
                      <a:pt x="50" y="150"/>
                    </a:cubicBezTo>
                    <a:cubicBezTo>
                      <a:pt x="131" y="150"/>
                      <a:pt x="131" y="150"/>
                      <a:pt x="131" y="150"/>
                    </a:cubicBezTo>
                    <a:cubicBezTo>
                      <a:pt x="131" y="137"/>
                      <a:pt x="131" y="137"/>
                      <a:pt x="131" y="137"/>
                    </a:cubicBezTo>
                    <a:cubicBezTo>
                      <a:pt x="131" y="137"/>
                      <a:pt x="126" y="121"/>
                      <a:pt x="124" y="115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14" y="10"/>
                      <a:pt x="1" y="21"/>
                      <a:pt x="1" y="43"/>
                    </a:cubicBezTo>
                    <a:cubicBezTo>
                      <a:pt x="0" y="150"/>
                      <a:pt x="0" y="150"/>
                      <a:pt x="0" y="150"/>
                    </a:cubicBezTo>
                    <a:lnTo>
                      <a:pt x="48" y="15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1" name="ïsḻídé" descr="9e4450d7-7758-4527-a136-7bbab28d0956"/>
              <p:cNvSpPr/>
              <p:nvPr/>
            </p:nvSpPr>
            <p:spPr bwMode="auto">
              <a:xfrm>
                <a:off x="7479116" y="4941582"/>
                <a:ext cx="376677" cy="172352"/>
              </a:xfrm>
              <a:custGeom>
                <a:avLst/>
                <a:gdLst/>
                <a:ahLst/>
                <a:cxnLst>
                  <a:cxn ang="0">
                    <a:pos x="55" y="20"/>
                  </a:cxn>
                  <a:cxn ang="0">
                    <a:pos x="59" y="16"/>
                  </a:cxn>
                  <a:cxn ang="0">
                    <a:pos x="58" y="0"/>
                  </a:cxn>
                  <a:cxn ang="0">
                    <a:pos x="28" y="0"/>
                  </a:cxn>
                  <a:cxn ang="0">
                    <a:pos x="1" y="0"/>
                  </a:cxn>
                  <a:cxn ang="0">
                    <a:pos x="0" y="15"/>
                  </a:cxn>
                  <a:cxn ang="0">
                    <a:pos x="5" y="20"/>
                  </a:cxn>
                  <a:cxn ang="0">
                    <a:pos x="20" y="27"/>
                  </a:cxn>
                  <a:cxn ang="0">
                    <a:pos x="30" y="27"/>
                  </a:cxn>
                  <a:cxn ang="0">
                    <a:pos x="30" y="26"/>
                  </a:cxn>
                  <a:cxn ang="0">
                    <a:pos x="40" y="26"/>
                  </a:cxn>
                  <a:cxn ang="0">
                    <a:pos x="55" y="20"/>
                  </a:cxn>
                </a:cxnLst>
                <a:rect l="0" t="0" r="r" b="b"/>
                <a:pathLst>
                  <a:path w="59" h="27">
                    <a:moveTo>
                      <a:pt x="55" y="20"/>
                    </a:moveTo>
                    <a:cubicBezTo>
                      <a:pt x="59" y="16"/>
                      <a:pt x="59" y="16"/>
                      <a:pt x="59" y="16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9" y="24"/>
                      <a:pt x="14" y="27"/>
                      <a:pt x="20" y="27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6" y="26"/>
                      <a:pt x="51" y="24"/>
                      <a:pt x="55" y="20"/>
                    </a:cubicBezTo>
                    <a:close/>
                  </a:path>
                </a:pathLst>
              </a:custGeom>
              <a:solidFill>
                <a:srgbClr val="EACEBB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</a:p>
            </p:txBody>
          </p:sp>
          <p:sp>
            <p:nvSpPr>
              <p:cNvPr id="62" name="iSḻïďè" descr="939f301b-832e-4ad2-9d84-75192c981987"/>
              <p:cNvSpPr/>
              <p:nvPr/>
            </p:nvSpPr>
            <p:spPr bwMode="auto">
              <a:xfrm>
                <a:off x="7932221" y="4532930"/>
                <a:ext cx="102163" cy="26827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1"/>
                  </a:cxn>
                  <a:cxn ang="0">
                    <a:pos x="15" y="14"/>
                  </a:cxn>
                  <a:cxn ang="0">
                    <a:pos x="12" y="30"/>
                  </a:cxn>
                  <a:cxn ang="0">
                    <a:pos x="0" y="38"/>
                  </a:cxn>
                  <a:cxn ang="0">
                    <a:pos x="3" y="0"/>
                  </a:cxn>
                </a:cxnLst>
                <a:rect l="0" t="0" r="r" b="b"/>
                <a:pathLst>
                  <a:path w="16" h="42">
                    <a:moveTo>
                      <a:pt x="3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11" y="2"/>
                      <a:pt x="16" y="7"/>
                      <a:pt x="15" y="14"/>
                    </a:cubicBezTo>
                    <a:cubicBezTo>
                      <a:pt x="14" y="21"/>
                      <a:pt x="13" y="22"/>
                      <a:pt x="12" y="30"/>
                    </a:cubicBezTo>
                    <a:cubicBezTo>
                      <a:pt x="10" y="42"/>
                      <a:pt x="0" y="38"/>
                      <a:pt x="0" y="38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ACEBB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</a:p>
            </p:txBody>
          </p:sp>
          <p:sp>
            <p:nvSpPr>
              <p:cNvPr id="63" name="iṥ1iďê" descr="abdaaa46-0896-456b-88c8-e71624ae5a58"/>
              <p:cNvSpPr/>
              <p:nvPr/>
            </p:nvSpPr>
            <p:spPr bwMode="auto">
              <a:xfrm>
                <a:off x="7306765" y="4532930"/>
                <a:ext cx="102163" cy="26827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0" y="1"/>
                  </a:cxn>
                  <a:cxn ang="0">
                    <a:pos x="1" y="14"/>
                  </a:cxn>
                  <a:cxn ang="0">
                    <a:pos x="5" y="30"/>
                  </a:cxn>
                  <a:cxn ang="0">
                    <a:pos x="16" y="38"/>
                  </a:cxn>
                  <a:cxn ang="0">
                    <a:pos x="14" y="0"/>
                  </a:cxn>
                </a:cxnLst>
                <a:rect l="0" t="0" r="r" b="b"/>
                <a:pathLst>
                  <a:path w="16" h="42">
                    <a:moveTo>
                      <a:pt x="14" y="0"/>
                    </a:moveTo>
                    <a:cubicBezTo>
                      <a:pt x="10" y="1"/>
                      <a:pt x="10" y="1"/>
                      <a:pt x="10" y="1"/>
                    </a:cubicBezTo>
                    <a:cubicBezTo>
                      <a:pt x="6" y="2"/>
                      <a:pt x="0" y="7"/>
                      <a:pt x="1" y="14"/>
                    </a:cubicBezTo>
                    <a:cubicBezTo>
                      <a:pt x="3" y="21"/>
                      <a:pt x="3" y="22"/>
                      <a:pt x="5" y="30"/>
                    </a:cubicBezTo>
                    <a:cubicBezTo>
                      <a:pt x="6" y="42"/>
                      <a:pt x="16" y="38"/>
                      <a:pt x="16" y="38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EACEBB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</a:p>
            </p:txBody>
          </p:sp>
          <p:sp>
            <p:nvSpPr>
              <p:cNvPr id="64" name="îśļidê" descr="a8b4a04b-a883-487d-be74-dfa87f3fcf8d"/>
              <p:cNvSpPr/>
              <p:nvPr/>
            </p:nvSpPr>
            <p:spPr bwMode="auto">
              <a:xfrm>
                <a:off x="7383192" y="4277912"/>
                <a:ext cx="574764" cy="778310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45" y="0"/>
                  </a:cxn>
                  <a:cxn ang="0">
                    <a:pos x="0" y="0"/>
                  </a:cxn>
                  <a:cxn ang="0">
                    <a:pos x="0" y="85"/>
                  </a:cxn>
                  <a:cxn ang="0">
                    <a:pos x="6" y="101"/>
                  </a:cxn>
                  <a:cxn ang="0">
                    <a:pos x="20" y="115"/>
                  </a:cxn>
                  <a:cxn ang="0">
                    <a:pos x="35" y="122"/>
                  </a:cxn>
                  <a:cxn ang="0">
                    <a:pos x="45" y="122"/>
                  </a:cxn>
                  <a:cxn ang="0">
                    <a:pos x="45" y="122"/>
                  </a:cxn>
                  <a:cxn ang="0">
                    <a:pos x="55" y="122"/>
                  </a:cxn>
                  <a:cxn ang="0">
                    <a:pos x="70" y="115"/>
                  </a:cxn>
                  <a:cxn ang="0">
                    <a:pos x="84" y="101"/>
                  </a:cxn>
                  <a:cxn ang="0">
                    <a:pos x="90" y="85"/>
                  </a:cxn>
                  <a:cxn ang="0">
                    <a:pos x="90" y="0"/>
                  </a:cxn>
                  <a:cxn ang="0">
                    <a:pos x="45" y="0"/>
                  </a:cxn>
                </a:cxnLst>
                <a:rect l="0" t="0" r="r" b="b"/>
                <a:pathLst>
                  <a:path w="90" h="122">
                    <a:moveTo>
                      <a:pt x="45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91"/>
                      <a:pt x="2" y="97"/>
                      <a:pt x="6" y="101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4" y="120"/>
                      <a:pt x="29" y="122"/>
                      <a:pt x="35" y="122"/>
                    </a:cubicBezTo>
                    <a:cubicBezTo>
                      <a:pt x="45" y="122"/>
                      <a:pt x="45" y="122"/>
                      <a:pt x="45" y="122"/>
                    </a:cubicBezTo>
                    <a:cubicBezTo>
                      <a:pt x="45" y="122"/>
                      <a:pt x="45" y="122"/>
                      <a:pt x="45" y="122"/>
                    </a:cubicBezTo>
                    <a:cubicBezTo>
                      <a:pt x="55" y="122"/>
                      <a:pt x="55" y="122"/>
                      <a:pt x="55" y="122"/>
                    </a:cubicBezTo>
                    <a:cubicBezTo>
                      <a:pt x="61" y="122"/>
                      <a:pt x="66" y="120"/>
                      <a:pt x="70" y="115"/>
                    </a:cubicBezTo>
                    <a:cubicBezTo>
                      <a:pt x="84" y="101"/>
                      <a:pt x="84" y="101"/>
                      <a:pt x="84" y="101"/>
                    </a:cubicBezTo>
                    <a:cubicBezTo>
                      <a:pt x="88" y="97"/>
                      <a:pt x="90" y="91"/>
                      <a:pt x="90" y="85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E1CC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5" name="ïşḷïḓè" descr="1b6f4cec-b9b8-4931-b1e1-0c460b0b3a96"/>
              <p:cNvSpPr/>
              <p:nvPr/>
            </p:nvSpPr>
            <p:spPr bwMode="auto">
              <a:xfrm>
                <a:off x="7702159" y="5165404"/>
                <a:ext cx="350942" cy="899970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52" y="3"/>
                  </a:cxn>
                  <a:cxn ang="0">
                    <a:pos x="54" y="4"/>
                  </a:cxn>
                  <a:cxn ang="0">
                    <a:pos x="54" y="6"/>
                  </a:cxn>
                  <a:cxn ang="0">
                    <a:pos x="55" y="36"/>
                  </a:cxn>
                  <a:cxn ang="0">
                    <a:pos x="50" y="42"/>
                  </a:cxn>
                  <a:cxn ang="0">
                    <a:pos x="34" y="42"/>
                  </a:cxn>
                  <a:cxn ang="0">
                    <a:pos x="49" y="61"/>
                  </a:cxn>
                  <a:cxn ang="0">
                    <a:pos x="48" y="72"/>
                  </a:cxn>
                  <a:cxn ang="0">
                    <a:pos x="0" y="141"/>
                  </a:cxn>
                  <a:cxn ang="0">
                    <a:pos x="37" y="0"/>
                  </a:cxn>
                </a:cxnLst>
                <a:rect l="0" t="0" r="r" b="b"/>
                <a:pathLst>
                  <a:path w="55" h="141">
                    <a:moveTo>
                      <a:pt x="37" y="0"/>
                    </a:moveTo>
                    <a:cubicBezTo>
                      <a:pt x="52" y="3"/>
                      <a:pt x="52" y="3"/>
                      <a:pt x="52" y="3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6"/>
                      <a:pt x="54" y="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41"/>
                      <a:pt x="54" y="42"/>
                      <a:pt x="50" y="42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49" y="61"/>
                      <a:pt x="49" y="61"/>
                      <a:pt x="49" y="61"/>
                    </a:cubicBezTo>
                    <a:cubicBezTo>
                      <a:pt x="53" y="66"/>
                      <a:pt x="51" y="68"/>
                      <a:pt x="48" y="72"/>
                    </a:cubicBezTo>
                    <a:cubicBezTo>
                      <a:pt x="0" y="141"/>
                      <a:pt x="0" y="141"/>
                      <a:pt x="0" y="141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6" name="išḻîdè" descr="9159f317-cdc3-4f05-8e01-7e926611efa7"/>
              <p:cNvSpPr/>
              <p:nvPr/>
            </p:nvSpPr>
            <p:spPr bwMode="auto">
              <a:xfrm>
                <a:off x="7281029" y="5171643"/>
                <a:ext cx="357180" cy="89373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1" y="5"/>
                  </a:cxn>
                  <a:cxn ang="0">
                    <a:pos x="0" y="35"/>
                  </a:cxn>
                  <a:cxn ang="0">
                    <a:pos x="6" y="41"/>
                  </a:cxn>
                  <a:cxn ang="0">
                    <a:pos x="22" y="41"/>
                  </a:cxn>
                  <a:cxn ang="0">
                    <a:pos x="7" y="60"/>
                  </a:cxn>
                  <a:cxn ang="0">
                    <a:pos x="7" y="71"/>
                  </a:cxn>
                  <a:cxn ang="0">
                    <a:pos x="56" y="140"/>
                  </a:cxn>
                  <a:cxn ang="0">
                    <a:pos x="18" y="0"/>
                  </a:cxn>
                </a:cxnLst>
                <a:rect l="0" t="0" r="r" b="b"/>
                <a:pathLst>
                  <a:path w="56" h="140">
                    <a:moveTo>
                      <a:pt x="18" y="0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2" y="3"/>
                      <a:pt x="2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40"/>
                      <a:pt x="1" y="41"/>
                      <a:pt x="6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2" y="65"/>
                      <a:pt x="5" y="67"/>
                      <a:pt x="7" y="71"/>
                    </a:cubicBezTo>
                    <a:cubicBezTo>
                      <a:pt x="56" y="140"/>
                      <a:pt x="56" y="140"/>
                      <a:pt x="56" y="140"/>
                    </a:cubicBez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7" name="iŝlîďè" descr="ef195601-0eb0-4f6f-a8d5-86f40a34ac75"/>
              <p:cNvSpPr/>
              <p:nvPr/>
            </p:nvSpPr>
            <p:spPr bwMode="auto">
              <a:xfrm>
                <a:off x="7274790" y="4067347"/>
                <a:ext cx="791568" cy="573984"/>
              </a:xfrm>
              <a:custGeom>
                <a:avLst/>
                <a:gdLst/>
                <a:ahLst/>
                <a:cxnLst>
                  <a:cxn ang="0">
                    <a:pos x="19" y="49"/>
                  </a:cxn>
                  <a:cxn ang="0">
                    <a:pos x="32" y="32"/>
                  </a:cxn>
                  <a:cxn ang="0">
                    <a:pos x="88" y="31"/>
                  </a:cxn>
                  <a:cxn ang="0">
                    <a:pos x="105" y="50"/>
                  </a:cxn>
                  <a:cxn ang="0">
                    <a:pos x="105" y="85"/>
                  </a:cxn>
                  <a:cxn ang="0">
                    <a:pos x="112" y="80"/>
                  </a:cxn>
                  <a:cxn ang="0">
                    <a:pos x="119" y="51"/>
                  </a:cxn>
                  <a:cxn ang="0">
                    <a:pos x="71" y="0"/>
                  </a:cxn>
                  <a:cxn ang="0">
                    <a:pos x="53" y="0"/>
                  </a:cxn>
                  <a:cxn ang="0">
                    <a:pos x="6" y="52"/>
                  </a:cxn>
                  <a:cxn ang="0">
                    <a:pos x="12" y="80"/>
                  </a:cxn>
                  <a:cxn ang="0">
                    <a:pos x="19" y="85"/>
                  </a:cxn>
                  <a:cxn ang="0">
                    <a:pos x="19" y="49"/>
                  </a:cxn>
                </a:cxnLst>
                <a:rect l="0" t="0" r="r" b="b"/>
                <a:pathLst>
                  <a:path w="124" h="90">
                    <a:moveTo>
                      <a:pt x="19" y="49"/>
                    </a:moveTo>
                    <a:cubicBezTo>
                      <a:pt x="19" y="38"/>
                      <a:pt x="28" y="32"/>
                      <a:pt x="32" y="32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106" y="31"/>
                      <a:pt x="105" y="47"/>
                      <a:pt x="105" y="50"/>
                    </a:cubicBezTo>
                    <a:cubicBezTo>
                      <a:pt x="105" y="85"/>
                      <a:pt x="105" y="85"/>
                      <a:pt x="105" y="85"/>
                    </a:cubicBezTo>
                    <a:cubicBezTo>
                      <a:pt x="106" y="89"/>
                      <a:pt x="110" y="89"/>
                      <a:pt x="112" y="80"/>
                    </a:cubicBezTo>
                    <a:cubicBezTo>
                      <a:pt x="113" y="76"/>
                      <a:pt x="119" y="51"/>
                      <a:pt x="119" y="51"/>
                    </a:cubicBezTo>
                    <a:cubicBezTo>
                      <a:pt x="124" y="22"/>
                      <a:pt x="97" y="0"/>
                      <a:pt x="71" y="0"/>
                    </a:cubicBezTo>
                    <a:cubicBezTo>
                      <a:pt x="71" y="0"/>
                      <a:pt x="66" y="0"/>
                      <a:pt x="53" y="0"/>
                    </a:cubicBezTo>
                    <a:cubicBezTo>
                      <a:pt x="28" y="0"/>
                      <a:pt x="0" y="19"/>
                      <a:pt x="6" y="52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4" y="88"/>
                      <a:pt x="19" y="90"/>
                      <a:pt x="19" y="85"/>
                    </a:cubicBezTo>
                    <a:lnTo>
                      <a:pt x="19" y="49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68" name="ïṡľiḑe" descr="63a9bdb9-b73f-4988-ad68-1afe6650ba38"/>
              <p:cNvSpPr/>
              <p:nvPr/>
            </p:nvSpPr>
            <p:spPr bwMode="auto">
              <a:xfrm>
                <a:off x="7415167" y="4194466"/>
                <a:ext cx="517054" cy="23006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10" y="29"/>
                  </a:cxn>
                  <a:cxn ang="0">
                    <a:pos x="24" y="34"/>
                  </a:cxn>
                  <a:cxn ang="0">
                    <a:pos x="81" y="13"/>
                  </a:cxn>
                  <a:cxn ang="0">
                    <a:pos x="80" y="0"/>
                  </a:cxn>
                  <a:cxn ang="0">
                    <a:pos x="4" y="0"/>
                  </a:cxn>
                </a:cxnLst>
                <a:rect l="0" t="0" r="r" b="b"/>
                <a:pathLst>
                  <a:path w="81" h="36">
                    <a:moveTo>
                      <a:pt x="4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3" y="34"/>
                      <a:pt x="19" y="36"/>
                      <a:pt x="24" y="34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0"/>
                      <a:pt x="80" y="0"/>
                      <a:pt x="80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69" name="îṧľîḓê" descr="38d5ff43-8178-407b-bfad-0a23047ff973"/>
              <p:cNvSpPr/>
              <p:nvPr/>
            </p:nvSpPr>
            <p:spPr bwMode="auto">
              <a:xfrm>
                <a:off x="10396610" y="4903368"/>
                <a:ext cx="1781223" cy="1244673"/>
              </a:xfrm>
              <a:custGeom>
                <a:avLst/>
                <a:gdLst/>
                <a:ahLst/>
                <a:cxnLst>
                  <a:cxn ang="0">
                    <a:pos x="42" y="195"/>
                  </a:cxn>
                  <a:cxn ang="0">
                    <a:pos x="48" y="140"/>
                  </a:cxn>
                  <a:cxn ang="0">
                    <a:pos x="51" y="137"/>
                  </a:cxn>
                  <a:cxn ang="0">
                    <a:pos x="54" y="140"/>
                  </a:cxn>
                  <a:cxn ang="0">
                    <a:pos x="54" y="195"/>
                  </a:cxn>
                  <a:cxn ang="0">
                    <a:pos x="225" y="195"/>
                  </a:cxn>
                  <a:cxn ang="0">
                    <a:pos x="225" y="140"/>
                  </a:cxn>
                  <a:cxn ang="0">
                    <a:pos x="228" y="138"/>
                  </a:cxn>
                  <a:cxn ang="0">
                    <a:pos x="232" y="141"/>
                  </a:cxn>
                  <a:cxn ang="0">
                    <a:pos x="238" y="195"/>
                  </a:cxn>
                  <a:cxn ang="0">
                    <a:pos x="279" y="195"/>
                  </a:cxn>
                  <a:cxn ang="0">
                    <a:pos x="273" y="79"/>
                  </a:cxn>
                  <a:cxn ang="0">
                    <a:pos x="240" y="47"/>
                  </a:cxn>
                  <a:cxn ang="0">
                    <a:pos x="179" y="38"/>
                  </a:cxn>
                  <a:cxn ang="0">
                    <a:pos x="170" y="26"/>
                  </a:cxn>
                  <a:cxn ang="0">
                    <a:pos x="168" y="0"/>
                  </a:cxn>
                  <a:cxn ang="0">
                    <a:pos x="137" y="0"/>
                  </a:cxn>
                  <a:cxn ang="0">
                    <a:pos x="110" y="0"/>
                  </a:cxn>
                  <a:cxn ang="0">
                    <a:pos x="109" y="28"/>
                  </a:cxn>
                  <a:cxn ang="0">
                    <a:pos x="99" y="38"/>
                  </a:cxn>
                  <a:cxn ang="0">
                    <a:pos x="39" y="47"/>
                  </a:cxn>
                  <a:cxn ang="0">
                    <a:pos x="6" y="79"/>
                  </a:cxn>
                  <a:cxn ang="0">
                    <a:pos x="0" y="195"/>
                  </a:cxn>
                  <a:cxn ang="0">
                    <a:pos x="42" y="195"/>
                  </a:cxn>
                </a:cxnLst>
                <a:rect l="0" t="0" r="r" b="b"/>
                <a:pathLst>
                  <a:path w="279" h="195">
                    <a:moveTo>
                      <a:pt x="42" y="195"/>
                    </a:moveTo>
                    <a:cubicBezTo>
                      <a:pt x="48" y="140"/>
                      <a:pt x="48" y="140"/>
                      <a:pt x="48" y="140"/>
                    </a:cubicBezTo>
                    <a:cubicBezTo>
                      <a:pt x="48" y="139"/>
                      <a:pt x="50" y="137"/>
                      <a:pt x="51" y="137"/>
                    </a:cubicBezTo>
                    <a:cubicBezTo>
                      <a:pt x="53" y="138"/>
                      <a:pt x="54" y="139"/>
                      <a:pt x="54" y="140"/>
                    </a:cubicBezTo>
                    <a:cubicBezTo>
                      <a:pt x="54" y="195"/>
                      <a:pt x="54" y="195"/>
                      <a:pt x="54" y="195"/>
                    </a:cubicBezTo>
                    <a:cubicBezTo>
                      <a:pt x="225" y="195"/>
                      <a:pt x="225" y="195"/>
                      <a:pt x="225" y="195"/>
                    </a:cubicBezTo>
                    <a:cubicBezTo>
                      <a:pt x="225" y="140"/>
                      <a:pt x="225" y="140"/>
                      <a:pt x="225" y="140"/>
                    </a:cubicBezTo>
                    <a:cubicBezTo>
                      <a:pt x="225" y="139"/>
                      <a:pt x="226" y="138"/>
                      <a:pt x="228" y="138"/>
                    </a:cubicBezTo>
                    <a:cubicBezTo>
                      <a:pt x="230" y="138"/>
                      <a:pt x="232" y="138"/>
                      <a:pt x="232" y="141"/>
                    </a:cubicBezTo>
                    <a:cubicBezTo>
                      <a:pt x="238" y="195"/>
                      <a:pt x="238" y="195"/>
                      <a:pt x="238" y="195"/>
                    </a:cubicBezTo>
                    <a:cubicBezTo>
                      <a:pt x="279" y="195"/>
                      <a:pt x="279" y="195"/>
                      <a:pt x="279" y="195"/>
                    </a:cubicBezTo>
                    <a:cubicBezTo>
                      <a:pt x="273" y="79"/>
                      <a:pt x="273" y="79"/>
                      <a:pt x="273" y="79"/>
                    </a:cubicBezTo>
                    <a:cubicBezTo>
                      <a:pt x="270" y="63"/>
                      <a:pt x="256" y="51"/>
                      <a:pt x="240" y="47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4" y="38"/>
                      <a:pt x="170" y="32"/>
                      <a:pt x="170" y="26"/>
                    </a:cubicBezTo>
                    <a:cubicBezTo>
                      <a:pt x="168" y="0"/>
                      <a:pt x="168" y="0"/>
                      <a:pt x="168" y="0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08" y="33"/>
                      <a:pt x="104" y="37"/>
                      <a:pt x="99" y="38"/>
                    </a:cubicBezTo>
                    <a:cubicBezTo>
                      <a:pt x="39" y="47"/>
                      <a:pt x="39" y="47"/>
                      <a:pt x="39" y="47"/>
                    </a:cubicBezTo>
                    <a:cubicBezTo>
                      <a:pt x="23" y="51"/>
                      <a:pt x="9" y="63"/>
                      <a:pt x="6" y="79"/>
                    </a:cubicBezTo>
                    <a:cubicBezTo>
                      <a:pt x="0" y="195"/>
                      <a:pt x="0" y="195"/>
                      <a:pt x="0" y="195"/>
                    </a:cubicBezTo>
                    <a:lnTo>
                      <a:pt x="42" y="195"/>
                    </a:lnTo>
                    <a:close/>
                  </a:path>
                </a:pathLst>
              </a:custGeom>
              <a:solidFill>
                <a:srgbClr val="FFE1CC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70" name="íS1îḑê" descr="c23531b5-c755-4a90-bd3f-935dbe17627b"/>
              <p:cNvSpPr/>
              <p:nvPr/>
            </p:nvSpPr>
            <p:spPr bwMode="auto">
              <a:xfrm>
                <a:off x="10945639" y="5081958"/>
                <a:ext cx="683166" cy="1066083"/>
              </a:xfrm>
              <a:custGeom>
                <a:avLst/>
                <a:gdLst/>
                <a:ahLst/>
                <a:cxnLst>
                  <a:cxn ang="0">
                    <a:pos x="86" y="167"/>
                  </a:cxn>
                  <a:cxn ang="0">
                    <a:pos x="107" y="11"/>
                  </a:cxn>
                  <a:cxn ang="0">
                    <a:pos x="95" y="10"/>
                  </a:cxn>
                  <a:cxn ang="0">
                    <a:pos x="85" y="0"/>
                  </a:cxn>
                  <a:cxn ang="0">
                    <a:pos x="53" y="31"/>
                  </a:cxn>
                  <a:cxn ang="0">
                    <a:pos x="22" y="0"/>
                  </a:cxn>
                  <a:cxn ang="0">
                    <a:pos x="12" y="10"/>
                  </a:cxn>
                  <a:cxn ang="0">
                    <a:pos x="0" y="11"/>
                  </a:cxn>
                  <a:cxn ang="0">
                    <a:pos x="28" y="167"/>
                  </a:cxn>
                  <a:cxn ang="0">
                    <a:pos x="86" y="167"/>
                  </a:cxn>
                </a:cxnLst>
                <a:rect l="0" t="0" r="r" b="b"/>
                <a:pathLst>
                  <a:path w="107" h="167">
                    <a:moveTo>
                      <a:pt x="86" y="167"/>
                    </a:moveTo>
                    <a:cubicBezTo>
                      <a:pt x="107" y="11"/>
                      <a:pt x="107" y="11"/>
                      <a:pt x="107" y="11"/>
                    </a:cubicBezTo>
                    <a:cubicBezTo>
                      <a:pt x="95" y="10"/>
                      <a:pt x="95" y="10"/>
                      <a:pt x="95" y="10"/>
                    </a:cubicBezTo>
                    <a:cubicBezTo>
                      <a:pt x="90" y="9"/>
                      <a:pt x="86" y="5"/>
                      <a:pt x="85" y="0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1" y="5"/>
                      <a:pt x="17" y="9"/>
                      <a:pt x="12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8" y="167"/>
                      <a:pt x="28" y="167"/>
                      <a:pt x="28" y="167"/>
                    </a:cubicBezTo>
                    <a:lnTo>
                      <a:pt x="86" y="16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71" name="iṥḻiďè" descr="91c2b6c6-bd1c-4b17-9403-dca6bc4b246d"/>
              <p:cNvSpPr/>
              <p:nvPr/>
            </p:nvSpPr>
            <p:spPr bwMode="auto">
              <a:xfrm>
                <a:off x="11092255" y="4903368"/>
                <a:ext cx="382916" cy="178590"/>
              </a:xfrm>
              <a:custGeom>
                <a:avLst/>
                <a:gdLst/>
                <a:ahLst/>
                <a:cxnLst>
                  <a:cxn ang="0">
                    <a:pos x="57" y="21"/>
                  </a:cxn>
                  <a:cxn ang="0">
                    <a:pos x="60" y="17"/>
                  </a:cxn>
                  <a:cxn ang="0">
                    <a:pos x="59" y="0"/>
                  </a:cxn>
                  <a:cxn ang="0">
                    <a:pos x="28" y="0"/>
                  </a:cxn>
                  <a:cxn ang="0">
                    <a:pos x="1" y="0"/>
                  </a:cxn>
                  <a:cxn ang="0">
                    <a:pos x="0" y="16"/>
                  </a:cxn>
                  <a:cxn ang="0">
                    <a:pos x="5" y="21"/>
                  </a:cxn>
                  <a:cxn ang="0">
                    <a:pos x="21" y="28"/>
                  </a:cxn>
                  <a:cxn ang="0">
                    <a:pos x="31" y="28"/>
                  </a:cxn>
                  <a:cxn ang="0">
                    <a:pos x="31" y="28"/>
                  </a:cxn>
                  <a:cxn ang="0">
                    <a:pos x="41" y="28"/>
                  </a:cxn>
                  <a:cxn ang="0">
                    <a:pos x="57" y="21"/>
                  </a:cxn>
                </a:cxnLst>
                <a:rect l="0" t="0" r="r" b="b"/>
                <a:pathLst>
                  <a:path w="60" h="28">
                    <a:moveTo>
                      <a:pt x="57" y="21"/>
                    </a:moveTo>
                    <a:cubicBezTo>
                      <a:pt x="60" y="17"/>
                      <a:pt x="60" y="17"/>
                      <a:pt x="60" y="1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9" y="25"/>
                      <a:pt x="15" y="28"/>
                      <a:pt x="21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7" y="28"/>
                      <a:pt x="52" y="25"/>
                      <a:pt x="57" y="21"/>
                    </a:cubicBezTo>
                    <a:close/>
                  </a:path>
                </a:pathLst>
              </a:custGeom>
              <a:solidFill>
                <a:srgbClr val="EACEBB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72" name="íṧļíḓè" descr="bffa8e83-c9de-4a7d-b9cd-8bdf503d052b"/>
              <p:cNvSpPr/>
              <p:nvPr/>
            </p:nvSpPr>
            <p:spPr bwMode="auto">
              <a:xfrm>
                <a:off x="11558617" y="4488477"/>
                <a:ext cx="108402" cy="27451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0"/>
                  </a:cxn>
                  <a:cxn ang="0">
                    <a:pos x="15" y="14"/>
                  </a:cxn>
                  <a:cxn ang="0">
                    <a:pos x="12" y="31"/>
                  </a:cxn>
                  <a:cxn ang="0">
                    <a:pos x="0" y="39"/>
                  </a:cxn>
                  <a:cxn ang="0">
                    <a:pos x="3" y="0"/>
                  </a:cxn>
                </a:cxnLst>
                <a:rect l="0" t="0" r="r" b="b"/>
                <a:pathLst>
                  <a:path w="17" h="43">
                    <a:moveTo>
                      <a:pt x="3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1" y="2"/>
                      <a:pt x="17" y="6"/>
                      <a:pt x="15" y="14"/>
                    </a:cubicBezTo>
                    <a:cubicBezTo>
                      <a:pt x="14" y="21"/>
                      <a:pt x="14" y="22"/>
                      <a:pt x="12" y="31"/>
                    </a:cubicBezTo>
                    <a:cubicBezTo>
                      <a:pt x="10" y="43"/>
                      <a:pt x="0" y="39"/>
                      <a:pt x="0" y="39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ACEBB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73" name="iśļiḑe" descr="bc5da29a-bf0d-4559-a53c-87944b43f910"/>
              <p:cNvSpPr/>
              <p:nvPr/>
            </p:nvSpPr>
            <p:spPr bwMode="auto">
              <a:xfrm>
                <a:off x="10913664" y="4488477"/>
                <a:ext cx="108402" cy="274514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1" y="0"/>
                  </a:cxn>
                  <a:cxn ang="0">
                    <a:pos x="2" y="14"/>
                  </a:cxn>
                  <a:cxn ang="0">
                    <a:pos x="5" y="31"/>
                  </a:cxn>
                  <a:cxn ang="0">
                    <a:pos x="17" y="39"/>
                  </a:cxn>
                  <a:cxn ang="0">
                    <a:pos x="14" y="0"/>
                  </a:cxn>
                </a:cxnLst>
                <a:rect l="0" t="0" r="r" b="b"/>
                <a:pathLst>
                  <a:path w="17" h="43">
                    <a:moveTo>
                      <a:pt x="14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6" y="2"/>
                      <a:pt x="0" y="6"/>
                      <a:pt x="2" y="14"/>
                    </a:cubicBezTo>
                    <a:cubicBezTo>
                      <a:pt x="3" y="21"/>
                      <a:pt x="3" y="22"/>
                      <a:pt x="5" y="31"/>
                    </a:cubicBezTo>
                    <a:cubicBezTo>
                      <a:pt x="7" y="43"/>
                      <a:pt x="17" y="39"/>
                      <a:pt x="17" y="39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EACEBB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74" name="íšlïḍe" descr="9ccc5137-39ee-440e-abd0-77cb704bda78"/>
              <p:cNvSpPr/>
              <p:nvPr/>
            </p:nvSpPr>
            <p:spPr bwMode="auto">
              <a:xfrm>
                <a:off x="10990091" y="4220202"/>
                <a:ext cx="593481" cy="804826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47" y="0"/>
                  </a:cxn>
                  <a:cxn ang="0">
                    <a:pos x="0" y="0"/>
                  </a:cxn>
                  <a:cxn ang="0">
                    <a:pos x="0" y="88"/>
                  </a:cxn>
                  <a:cxn ang="0">
                    <a:pos x="7" y="104"/>
                  </a:cxn>
                  <a:cxn ang="0">
                    <a:pos x="21" y="119"/>
                  </a:cxn>
                  <a:cxn ang="0">
                    <a:pos x="37" y="126"/>
                  </a:cxn>
                  <a:cxn ang="0">
                    <a:pos x="47" y="126"/>
                  </a:cxn>
                  <a:cxn ang="0">
                    <a:pos x="47" y="126"/>
                  </a:cxn>
                  <a:cxn ang="0">
                    <a:pos x="57" y="126"/>
                  </a:cxn>
                  <a:cxn ang="0">
                    <a:pos x="73" y="119"/>
                  </a:cxn>
                  <a:cxn ang="0">
                    <a:pos x="87" y="104"/>
                  </a:cxn>
                  <a:cxn ang="0">
                    <a:pos x="93" y="88"/>
                  </a:cxn>
                  <a:cxn ang="0">
                    <a:pos x="93" y="0"/>
                  </a:cxn>
                  <a:cxn ang="0">
                    <a:pos x="47" y="0"/>
                  </a:cxn>
                </a:cxnLst>
                <a:rect l="0" t="0" r="r" b="b"/>
                <a:pathLst>
                  <a:path w="93" h="126">
                    <a:moveTo>
                      <a:pt x="47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4"/>
                      <a:pt x="3" y="100"/>
                      <a:pt x="7" y="104"/>
                    </a:cubicBezTo>
                    <a:cubicBezTo>
                      <a:pt x="21" y="119"/>
                      <a:pt x="21" y="119"/>
                      <a:pt x="21" y="119"/>
                    </a:cubicBezTo>
                    <a:cubicBezTo>
                      <a:pt x="25" y="123"/>
                      <a:pt x="31" y="126"/>
                      <a:pt x="37" y="126"/>
                    </a:cubicBezTo>
                    <a:cubicBezTo>
                      <a:pt x="47" y="126"/>
                      <a:pt x="47" y="126"/>
                      <a:pt x="47" y="126"/>
                    </a:cubicBezTo>
                    <a:cubicBezTo>
                      <a:pt x="47" y="126"/>
                      <a:pt x="47" y="126"/>
                      <a:pt x="47" y="126"/>
                    </a:cubicBezTo>
                    <a:cubicBezTo>
                      <a:pt x="57" y="126"/>
                      <a:pt x="57" y="126"/>
                      <a:pt x="57" y="126"/>
                    </a:cubicBezTo>
                    <a:cubicBezTo>
                      <a:pt x="63" y="126"/>
                      <a:pt x="68" y="123"/>
                      <a:pt x="73" y="119"/>
                    </a:cubicBezTo>
                    <a:cubicBezTo>
                      <a:pt x="87" y="104"/>
                      <a:pt x="87" y="104"/>
                      <a:pt x="87" y="104"/>
                    </a:cubicBezTo>
                    <a:cubicBezTo>
                      <a:pt x="91" y="100"/>
                      <a:pt x="93" y="94"/>
                      <a:pt x="93" y="88"/>
                    </a:cubicBezTo>
                    <a:cubicBezTo>
                      <a:pt x="93" y="0"/>
                      <a:pt x="93" y="0"/>
                      <a:pt x="93" y="0"/>
                    </a:cubicBez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E1CC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75" name="íṥḷiḓé" descr="6fccc8b3-b77b-4295-a323-0b9269396ce9"/>
              <p:cNvSpPr/>
              <p:nvPr/>
            </p:nvSpPr>
            <p:spPr bwMode="auto">
              <a:xfrm>
                <a:off x="11002569" y="5031267"/>
                <a:ext cx="287772" cy="427369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9" y="3"/>
                  </a:cxn>
                  <a:cxn ang="0">
                    <a:pos x="0" y="18"/>
                  </a:cxn>
                  <a:cxn ang="0">
                    <a:pos x="27" y="64"/>
                  </a:cxn>
                  <a:cxn ang="0">
                    <a:pos x="33" y="64"/>
                  </a:cxn>
                  <a:cxn ang="0">
                    <a:pos x="45" y="39"/>
                  </a:cxn>
                  <a:cxn ang="0">
                    <a:pos x="14" y="4"/>
                  </a:cxn>
                </a:cxnLst>
                <a:rect l="0" t="0" r="r" b="b"/>
                <a:pathLst>
                  <a:path w="45" h="67">
                    <a:moveTo>
                      <a:pt x="14" y="4"/>
                    </a:moveTo>
                    <a:cubicBezTo>
                      <a:pt x="12" y="1"/>
                      <a:pt x="11" y="0"/>
                      <a:pt x="9" y="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29" y="67"/>
                      <a:pt x="31" y="67"/>
                      <a:pt x="33" y="64"/>
                    </a:cubicBezTo>
                    <a:cubicBezTo>
                      <a:pt x="45" y="39"/>
                      <a:pt x="45" y="39"/>
                      <a:pt x="45" y="39"/>
                    </a:cubicBezTo>
                    <a:lnTo>
                      <a:pt x="14" y="4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76" name="îṧľídé" descr="a2993418-92b2-4cc6-b85a-c40b03a542ab"/>
              <p:cNvSpPr/>
              <p:nvPr/>
            </p:nvSpPr>
            <p:spPr bwMode="auto">
              <a:xfrm>
                <a:off x="11284103" y="5031267"/>
                <a:ext cx="286992" cy="427369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6" y="3"/>
                  </a:cxn>
                  <a:cxn ang="0">
                    <a:pos x="45" y="18"/>
                  </a:cxn>
                  <a:cxn ang="0">
                    <a:pos x="18" y="64"/>
                  </a:cxn>
                  <a:cxn ang="0">
                    <a:pos x="12" y="64"/>
                  </a:cxn>
                  <a:cxn ang="0">
                    <a:pos x="0" y="39"/>
                  </a:cxn>
                  <a:cxn ang="0">
                    <a:pos x="31" y="4"/>
                  </a:cxn>
                </a:cxnLst>
                <a:rect l="0" t="0" r="r" b="b"/>
                <a:pathLst>
                  <a:path w="45" h="67">
                    <a:moveTo>
                      <a:pt x="31" y="4"/>
                    </a:moveTo>
                    <a:cubicBezTo>
                      <a:pt x="33" y="1"/>
                      <a:pt x="34" y="0"/>
                      <a:pt x="36" y="3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6" y="67"/>
                      <a:pt x="14" y="67"/>
                      <a:pt x="12" y="64"/>
                    </a:cubicBezTo>
                    <a:cubicBezTo>
                      <a:pt x="0" y="39"/>
                      <a:pt x="0" y="39"/>
                      <a:pt x="0" y="39"/>
                    </a:cubicBezTo>
                    <a:lnTo>
                      <a:pt x="31" y="4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77" name="í$ľiḓe" descr="4509d441-be12-4b22-b35a-e5897f295581"/>
              <p:cNvSpPr/>
              <p:nvPr/>
            </p:nvSpPr>
            <p:spPr bwMode="auto">
              <a:xfrm>
                <a:off x="11213914" y="5280045"/>
                <a:ext cx="146616" cy="867996"/>
              </a:xfrm>
              <a:custGeom>
                <a:avLst/>
                <a:gdLst/>
                <a:ahLst/>
                <a:cxnLst>
                  <a:cxn ang="0">
                    <a:pos x="6" y="38"/>
                  </a:cxn>
                  <a:cxn ang="0">
                    <a:pos x="1" y="136"/>
                  </a:cxn>
                  <a:cxn ang="0">
                    <a:pos x="22" y="136"/>
                  </a:cxn>
                  <a:cxn ang="0">
                    <a:pos x="17" y="38"/>
                  </a:cxn>
                  <a:cxn ang="0">
                    <a:pos x="18" y="32"/>
                  </a:cxn>
                  <a:cxn ang="0">
                    <a:pos x="23" y="2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11" y="0"/>
                  </a:cxn>
                  <a:cxn ang="0">
                    <a:pos x="11" y="0"/>
                  </a:cxn>
                  <a:cxn ang="0">
                    <a:pos x="0" y="20"/>
                  </a:cxn>
                  <a:cxn ang="0">
                    <a:pos x="6" y="32"/>
                  </a:cxn>
                  <a:cxn ang="0">
                    <a:pos x="6" y="38"/>
                  </a:cxn>
                </a:cxnLst>
                <a:rect l="0" t="0" r="r" b="b"/>
                <a:pathLst>
                  <a:path w="23" h="136">
                    <a:moveTo>
                      <a:pt x="6" y="38"/>
                    </a:moveTo>
                    <a:cubicBezTo>
                      <a:pt x="1" y="136"/>
                      <a:pt x="1" y="136"/>
                      <a:pt x="1" y="136"/>
                    </a:cubicBezTo>
                    <a:cubicBezTo>
                      <a:pt x="22" y="136"/>
                      <a:pt x="22" y="136"/>
                      <a:pt x="22" y="136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6"/>
                      <a:pt x="17" y="33"/>
                      <a:pt x="18" y="32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4"/>
                      <a:pt x="6" y="36"/>
                      <a:pt x="6" y="3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78" name="iṥliḓe" descr="8e066cc5-a6f4-469f-a0a1-34ef01dc74a7"/>
              <p:cNvSpPr/>
              <p:nvPr/>
            </p:nvSpPr>
            <p:spPr bwMode="auto">
              <a:xfrm>
                <a:off x="11322316" y="5165404"/>
                <a:ext cx="880473" cy="982636"/>
              </a:xfrm>
              <a:custGeom>
                <a:avLst/>
                <a:gdLst/>
                <a:ahLst/>
                <a:cxnLst>
                  <a:cxn ang="0">
                    <a:pos x="85" y="154"/>
                  </a:cxn>
                  <a:cxn ang="0">
                    <a:pos x="85" y="113"/>
                  </a:cxn>
                  <a:cxn ang="0">
                    <a:pos x="87" y="114"/>
                  </a:cxn>
                  <a:cxn ang="0">
                    <a:pos x="90" y="154"/>
                  </a:cxn>
                  <a:cxn ang="0">
                    <a:pos x="138" y="154"/>
                  </a:cxn>
                  <a:cxn ang="0">
                    <a:pos x="135" y="44"/>
                  </a:cxn>
                  <a:cxn ang="0">
                    <a:pos x="101" y="5"/>
                  </a:cxn>
                  <a:cxn ang="0">
                    <a:pos x="49" y="0"/>
                  </a:cxn>
                  <a:cxn ang="0">
                    <a:pos x="0" y="141"/>
                  </a:cxn>
                  <a:cxn ang="0">
                    <a:pos x="0" y="154"/>
                  </a:cxn>
                  <a:cxn ang="0">
                    <a:pos x="85" y="154"/>
                  </a:cxn>
                </a:cxnLst>
                <a:rect l="0" t="0" r="r" b="b"/>
                <a:pathLst>
                  <a:path w="138" h="154">
                    <a:moveTo>
                      <a:pt x="85" y="154"/>
                    </a:moveTo>
                    <a:cubicBezTo>
                      <a:pt x="85" y="113"/>
                      <a:pt x="85" y="113"/>
                      <a:pt x="85" y="113"/>
                    </a:cubicBezTo>
                    <a:cubicBezTo>
                      <a:pt x="85" y="111"/>
                      <a:pt x="87" y="112"/>
                      <a:pt x="87" y="114"/>
                    </a:cubicBezTo>
                    <a:cubicBezTo>
                      <a:pt x="90" y="154"/>
                      <a:pt x="90" y="154"/>
                      <a:pt x="90" y="154"/>
                    </a:cubicBezTo>
                    <a:cubicBezTo>
                      <a:pt x="138" y="154"/>
                      <a:pt x="138" y="154"/>
                      <a:pt x="138" y="154"/>
                    </a:cubicBezTo>
                    <a:cubicBezTo>
                      <a:pt x="135" y="44"/>
                      <a:pt x="135" y="44"/>
                      <a:pt x="135" y="44"/>
                    </a:cubicBezTo>
                    <a:cubicBezTo>
                      <a:pt x="135" y="22"/>
                      <a:pt x="122" y="10"/>
                      <a:pt x="101" y="5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0" y="154"/>
                      <a:pt x="0" y="154"/>
                      <a:pt x="0" y="154"/>
                    </a:cubicBezTo>
                    <a:lnTo>
                      <a:pt x="85" y="15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79" name="iṣḻïďê" descr="865c40d6-2035-41dd-a067-d4346a7ba3f2"/>
              <p:cNvSpPr/>
              <p:nvPr/>
            </p:nvSpPr>
            <p:spPr bwMode="auto">
              <a:xfrm>
                <a:off x="11322316" y="5139669"/>
                <a:ext cx="363419" cy="925706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54" y="3"/>
                  </a:cxn>
                  <a:cxn ang="0">
                    <a:pos x="55" y="4"/>
                  </a:cxn>
                  <a:cxn ang="0">
                    <a:pos x="56" y="5"/>
                  </a:cxn>
                  <a:cxn ang="0">
                    <a:pos x="57" y="36"/>
                  </a:cxn>
                  <a:cxn ang="0">
                    <a:pos x="51" y="43"/>
                  </a:cxn>
                  <a:cxn ang="0">
                    <a:pos x="35" y="43"/>
                  </a:cxn>
                  <a:cxn ang="0">
                    <a:pos x="50" y="62"/>
                  </a:cxn>
                  <a:cxn ang="0">
                    <a:pos x="49" y="73"/>
                  </a:cxn>
                  <a:cxn ang="0">
                    <a:pos x="0" y="145"/>
                  </a:cxn>
                  <a:cxn ang="0">
                    <a:pos x="38" y="0"/>
                  </a:cxn>
                </a:cxnLst>
                <a:rect l="0" t="0" r="r" b="b"/>
                <a:pathLst>
                  <a:path w="57" h="145">
                    <a:moveTo>
                      <a:pt x="38" y="0"/>
                    </a:moveTo>
                    <a:cubicBezTo>
                      <a:pt x="54" y="3"/>
                      <a:pt x="54" y="3"/>
                      <a:pt x="54" y="3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4"/>
                      <a:pt x="56" y="5"/>
                      <a:pt x="56" y="5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57" y="42"/>
                      <a:pt x="56" y="43"/>
                      <a:pt x="51" y="43"/>
                    </a:cubicBezTo>
                    <a:cubicBezTo>
                      <a:pt x="35" y="43"/>
                      <a:pt x="35" y="43"/>
                      <a:pt x="35" y="43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5" y="67"/>
                      <a:pt x="52" y="70"/>
                      <a:pt x="49" y="73"/>
                    </a:cubicBezTo>
                    <a:cubicBezTo>
                      <a:pt x="0" y="145"/>
                      <a:pt x="0" y="145"/>
                      <a:pt x="0" y="145"/>
                    </a:cubicBezTo>
                    <a:lnTo>
                      <a:pt x="38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0" name="îSḻïdè" descr="0c6800ed-da10-4dd3-bd3c-f01d3f4a104a"/>
              <p:cNvSpPr/>
              <p:nvPr/>
            </p:nvSpPr>
            <p:spPr bwMode="auto">
              <a:xfrm>
                <a:off x="10383352" y="5158386"/>
                <a:ext cx="875014" cy="989655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37" y="6"/>
                  </a:cxn>
                  <a:cxn ang="0">
                    <a:pos x="3" y="45"/>
                  </a:cxn>
                  <a:cxn ang="0">
                    <a:pos x="0" y="155"/>
                  </a:cxn>
                  <a:cxn ang="0">
                    <a:pos x="48" y="155"/>
                  </a:cxn>
                  <a:cxn ang="0">
                    <a:pos x="51" y="115"/>
                  </a:cxn>
                  <a:cxn ang="0">
                    <a:pos x="53" y="114"/>
                  </a:cxn>
                  <a:cxn ang="0">
                    <a:pos x="53" y="155"/>
                  </a:cxn>
                  <a:cxn ang="0">
                    <a:pos x="137" y="155"/>
                  </a:cxn>
                  <a:cxn ang="0">
                    <a:pos x="137" y="142"/>
                  </a:cxn>
                  <a:cxn ang="0">
                    <a:pos x="130" y="119"/>
                  </a:cxn>
                  <a:cxn ang="0">
                    <a:pos x="89" y="0"/>
                  </a:cxn>
                </a:cxnLst>
                <a:rect l="0" t="0" r="r" b="b"/>
                <a:pathLst>
                  <a:path w="137" h="155">
                    <a:moveTo>
                      <a:pt x="89" y="0"/>
                    </a:moveTo>
                    <a:cubicBezTo>
                      <a:pt x="37" y="6"/>
                      <a:pt x="37" y="6"/>
                      <a:pt x="37" y="6"/>
                    </a:cubicBezTo>
                    <a:cubicBezTo>
                      <a:pt x="16" y="11"/>
                      <a:pt x="3" y="23"/>
                      <a:pt x="3" y="45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48" y="155"/>
                      <a:pt x="48" y="155"/>
                      <a:pt x="48" y="155"/>
                    </a:cubicBezTo>
                    <a:cubicBezTo>
                      <a:pt x="51" y="115"/>
                      <a:pt x="51" y="115"/>
                      <a:pt x="51" y="115"/>
                    </a:cubicBezTo>
                    <a:cubicBezTo>
                      <a:pt x="52" y="113"/>
                      <a:pt x="53" y="112"/>
                      <a:pt x="53" y="114"/>
                    </a:cubicBezTo>
                    <a:cubicBezTo>
                      <a:pt x="53" y="155"/>
                      <a:pt x="53" y="155"/>
                      <a:pt x="53" y="155"/>
                    </a:cubicBezTo>
                    <a:cubicBezTo>
                      <a:pt x="137" y="155"/>
                      <a:pt x="137" y="155"/>
                      <a:pt x="137" y="155"/>
                    </a:cubicBezTo>
                    <a:cubicBezTo>
                      <a:pt x="137" y="142"/>
                      <a:pt x="137" y="142"/>
                      <a:pt x="137" y="142"/>
                    </a:cubicBezTo>
                    <a:cubicBezTo>
                      <a:pt x="137" y="142"/>
                      <a:pt x="132" y="125"/>
                      <a:pt x="130" y="119"/>
                    </a:cubicBezTo>
                    <a:lnTo>
                      <a:pt x="8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1" name="îşḻiďe" descr="5344efdb-e987-46ab-80ba-009dcd04433e"/>
              <p:cNvSpPr/>
              <p:nvPr/>
            </p:nvSpPr>
            <p:spPr bwMode="auto">
              <a:xfrm>
                <a:off x="10887929" y="5145908"/>
                <a:ext cx="370438" cy="91946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4" y="2"/>
                  </a:cxn>
                  <a:cxn ang="0">
                    <a:pos x="2" y="3"/>
                  </a:cxn>
                  <a:cxn ang="0">
                    <a:pos x="1" y="5"/>
                  </a:cxn>
                  <a:cxn ang="0">
                    <a:pos x="0" y="35"/>
                  </a:cxn>
                  <a:cxn ang="0">
                    <a:pos x="6" y="42"/>
                  </a:cxn>
                  <a:cxn ang="0">
                    <a:pos x="22" y="42"/>
                  </a:cxn>
                  <a:cxn ang="0">
                    <a:pos x="7" y="61"/>
                  </a:cxn>
                  <a:cxn ang="0">
                    <a:pos x="8" y="72"/>
                  </a:cxn>
                  <a:cxn ang="0">
                    <a:pos x="58" y="144"/>
                  </a:cxn>
                  <a:cxn ang="0">
                    <a:pos x="18" y="0"/>
                  </a:cxn>
                </a:cxnLst>
                <a:rect l="0" t="0" r="r" b="b"/>
                <a:pathLst>
                  <a:path w="58" h="144">
                    <a:moveTo>
                      <a:pt x="18" y="0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2" y="2"/>
                      <a:pt x="2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41"/>
                      <a:pt x="1" y="42"/>
                      <a:pt x="6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2" y="66"/>
                      <a:pt x="5" y="69"/>
                      <a:pt x="8" y="72"/>
                    </a:cubicBezTo>
                    <a:cubicBezTo>
                      <a:pt x="58" y="144"/>
                      <a:pt x="58" y="144"/>
                      <a:pt x="58" y="144"/>
                    </a:cubicBez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2" name="iŝḻiďe" descr="915b67ca-b5a7-4c78-ad87-8e6e8cbbd2fa"/>
              <p:cNvSpPr/>
              <p:nvPr/>
            </p:nvSpPr>
            <p:spPr bwMode="auto">
              <a:xfrm>
                <a:off x="10938620" y="4073586"/>
                <a:ext cx="708902" cy="446866"/>
              </a:xfrm>
              <a:custGeom>
                <a:avLst/>
                <a:gdLst/>
                <a:ahLst/>
                <a:cxnLst>
                  <a:cxn ang="0">
                    <a:pos x="100" y="6"/>
                  </a:cxn>
                  <a:cxn ang="0">
                    <a:pos x="54" y="0"/>
                  </a:cxn>
                  <a:cxn ang="0">
                    <a:pos x="11" y="6"/>
                  </a:cxn>
                  <a:cxn ang="0">
                    <a:pos x="1" y="27"/>
                  </a:cxn>
                  <a:cxn ang="0">
                    <a:pos x="5" y="68"/>
                  </a:cxn>
                  <a:cxn ang="0">
                    <a:pos x="8" y="69"/>
                  </a:cxn>
                  <a:cxn ang="0">
                    <a:pos x="12" y="63"/>
                  </a:cxn>
                  <a:cxn ang="0">
                    <a:pos x="14" y="35"/>
                  </a:cxn>
                  <a:cxn ang="0">
                    <a:pos x="27" y="28"/>
                  </a:cxn>
                  <a:cxn ang="0">
                    <a:pos x="37" y="33"/>
                  </a:cxn>
                  <a:cxn ang="0">
                    <a:pos x="55" y="40"/>
                  </a:cxn>
                  <a:cxn ang="0">
                    <a:pos x="72" y="33"/>
                  </a:cxn>
                  <a:cxn ang="0">
                    <a:pos x="83" y="28"/>
                  </a:cxn>
                  <a:cxn ang="0">
                    <a:pos x="96" y="35"/>
                  </a:cxn>
                  <a:cxn ang="0">
                    <a:pos x="99" y="63"/>
                  </a:cxn>
                  <a:cxn ang="0">
                    <a:pos x="103" y="69"/>
                  </a:cxn>
                  <a:cxn ang="0">
                    <a:pos x="106" y="68"/>
                  </a:cxn>
                  <a:cxn ang="0">
                    <a:pos x="110" y="27"/>
                  </a:cxn>
                  <a:cxn ang="0">
                    <a:pos x="100" y="6"/>
                  </a:cxn>
                </a:cxnLst>
                <a:rect l="0" t="0" r="r" b="b"/>
                <a:pathLst>
                  <a:path w="111" h="70">
                    <a:moveTo>
                      <a:pt x="100" y="6"/>
                    </a:moveTo>
                    <a:cubicBezTo>
                      <a:pt x="85" y="1"/>
                      <a:pt x="54" y="0"/>
                      <a:pt x="54" y="0"/>
                    </a:cubicBezTo>
                    <a:cubicBezTo>
                      <a:pt x="54" y="0"/>
                      <a:pt x="25" y="1"/>
                      <a:pt x="11" y="6"/>
                    </a:cubicBezTo>
                    <a:cubicBezTo>
                      <a:pt x="2" y="9"/>
                      <a:pt x="0" y="21"/>
                      <a:pt x="1" y="27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5" y="69"/>
                      <a:pt x="7" y="70"/>
                      <a:pt x="8" y="69"/>
                    </a:cubicBezTo>
                    <a:cubicBezTo>
                      <a:pt x="10" y="68"/>
                      <a:pt x="11" y="66"/>
                      <a:pt x="12" y="63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5" y="31"/>
                      <a:pt x="20" y="25"/>
                      <a:pt x="27" y="28"/>
                    </a:cubicBezTo>
                    <a:cubicBezTo>
                      <a:pt x="27" y="28"/>
                      <a:pt x="33" y="31"/>
                      <a:pt x="37" y="33"/>
                    </a:cubicBezTo>
                    <a:cubicBezTo>
                      <a:pt x="44" y="37"/>
                      <a:pt x="52" y="41"/>
                      <a:pt x="55" y="40"/>
                    </a:cubicBezTo>
                    <a:cubicBezTo>
                      <a:pt x="57" y="41"/>
                      <a:pt x="66" y="37"/>
                      <a:pt x="72" y="33"/>
                    </a:cubicBezTo>
                    <a:cubicBezTo>
                      <a:pt x="76" y="31"/>
                      <a:pt x="83" y="28"/>
                      <a:pt x="83" y="28"/>
                    </a:cubicBezTo>
                    <a:cubicBezTo>
                      <a:pt x="91" y="25"/>
                      <a:pt x="95" y="31"/>
                      <a:pt x="96" y="35"/>
                    </a:cubicBezTo>
                    <a:cubicBezTo>
                      <a:pt x="99" y="63"/>
                      <a:pt x="99" y="63"/>
                      <a:pt x="99" y="63"/>
                    </a:cubicBezTo>
                    <a:cubicBezTo>
                      <a:pt x="100" y="66"/>
                      <a:pt x="101" y="68"/>
                      <a:pt x="103" y="69"/>
                    </a:cubicBezTo>
                    <a:cubicBezTo>
                      <a:pt x="104" y="70"/>
                      <a:pt x="106" y="69"/>
                      <a:pt x="106" y="68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1" y="21"/>
                      <a:pt x="109" y="9"/>
                      <a:pt x="100" y="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3" name="iśľiḍé" descr="b44c8d76-2142-4269-9734-d4503f424e3f"/>
              <p:cNvSpPr/>
              <p:nvPr/>
            </p:nvSpPr>
            <p:spPr bwMode="auto">
              <a:xfrm>
                <a:off x="8609148" y="4961078"/>
                <a:ext cx="1691538" cy="1180723"/>
              </a:xfrm>
              <a:custGeom>
                <a:avLst/>
                <a:gdLst/>
                <a:ahLst/>
                <a:cxnLst>
                  <a:cxn ang="0">
                    <a:pos x="40" y="185"/>
                  </a:cxn>
                  <a:cxn ang="0">
                    <a:pos x="46" y="133"/>
                  </a:cxn>
                  <a:cxn ang="0">
                    <a:pos x="49" y="131"/>
                  </a:cxn>
                  <a:cxn ang="0">
                    <a:pos x="51" y="133"/>
                  </a:cxn>
                  <a:cxn ang="0">
                    <a:pos x="51" y="185"/>
                  </a:cxn>
                  <a:cxn ang="0">
                    <a:pos x="214" y="185"/>
                  </a:cxn>
                  <a:cxn ang="0">
                    <a:pos x="214" y="134"/>
                  </a:cxn>
                  <a:cxn ang="0">
                    <a:pos x="217" y="131"/>
                  </a:cxn>
                  <a:cxn ang="0">
                    <a:pos x="221" y="135"/>
                  </a:cxn>
                  <a:cxn ang="0">
                    <a:pos x="226" y="185"/>
                  </a:cxn>
                  <a:cxn ang="0">
                    <a:pos x="265" y="185"/>
                  </a:cxn>
                  <a:cxn ang="0">
                    <a:pos x="259" y="75"/>
                  </a:cxn>
                  <a:cxn ang="0">
                    <a:pos x="228" y="45"/>
                  </a:cxn>
                  <a:cxn ang="0">
                    <a:pos x="170" y="37"/>
                  </a:cxn>
                  <a:cxn ang="0">
                    <a:pos x="161" y="25"/>
                  </a:cxn>
                  <a:cxn ang="0">
                    <a:pos x="160" y="0"/>
                  </a:cxn>
                  <a:cxn ang="0">
                    <a:pos x="131" y="0"/>
                  </a:cxn>
                  <a:cxn ang="0">
                    <a:pos x="105" y="0"/>
                  </a:cxn>
                  <a:cxn ang="0">
                    <a:pos x="104" y="26"/>
                  </a:cxn>
                  <a:cxn ang="0">
                    <a:pos x="94" y="36"/>
                  </a:cxn>
                  <a:cxn ang="0">
                    <a:pos x="38" y="45"/>
                  </a:cxn>
                  <a:cxn ang="0">
                    <a:pos x="6" y="75"/>
                  </a:cxn>
                  <a:cxn ang="0">
                    <a:pos x="0" y="185"/>
                  </a:cxn>
                  <a:cxn ang="0">
                    <a:pos x="40" y="185"/>
                  </a:cxn>
                </a:cxnLst>
                <a:rect l="0" t="0" r="r" b="b"/>
                <a:pathLst>
                  <a:path w="265" h="185">
                    <a:moveTo>
                      <a:pt x="40" y="185"/>
                    </a:moveTo>
                    <a:cubicBezTo>
                      <a:pt x="46" y="133"/>
                      <a:pt x="46" y="133"/>
                      <a:pt x="46" y="133"/>
                    </a:cubicBezTo>
                    <a:cubicBezTo>
                      <a:pt x="46" y="132"/>
                      <a:pt x="47" y="131"/>
                      <a:pt x="49" y="131"/>
                    </a:cubicBezTo>
                    <a:cubicBezTo>
                      <a:pt x="50" y="131"/>
                      <a:pt x="51" y="132"/>
                      <a:pt x="51" y="133"/>
                    </a:cubicBezTo>
                    <a:cubicBezTo>
                      <a:pt x="51" y="185"/>
                      <a:pt x="51" y="185"/>
                      <a:pt x="51" y="185"/>
                    </a:cubicBezTo>
                    <a:cubicBezTo>
                      <a:pt x="214" y="185"/>
                      <a:pt x="214" y="185"/>
                      <a:pt x="214" y="185"/>
                    </a:cubicBezTo>
                    <a:cubicBezTo>
                      <a:pt x="214" y="134"/>
                      <a:pt x="214" y="134"/>
                      <a:pt x="214" y="134"/>
                    </a:cubicBezTo>
                    <a:cubicBezTo>
                      <a:pt x="214" y="132"/>
                      <a:pt x="215" y="131"/>
                      <a:pt x="217" y="131"/>
                    </a:cubicBezTo>
                    <a:cubicBezTo>
                      <a:pt x="218" y="131"/>
                      <a:pt x="221" y="131"/>
                      <a:pt x="221" y="135"/>
                    </a:cubicBezTo>
                    <a:cubicBezTo>
                      <a:pt x="226" y="185"/>
                      <a:pt x="226" y="185"/>
                      <a:pt x="226" y="185"/>
                    </a:cubicBezTo>
                    <a:cubicBezTo>
                      <a:pt x="265" y="185"/>
                      <a:pt x="265" y="185"/>
                      <a:pt x="265" y="185"/>
                    </a:cubicBezTo>
                    <a:cubicBezTo>
                      <a:pt x="259" y="75"/>
                      <a:pt x="259" y="75"/>
                      <a:pt x="259" y="75"/>
                    </a:cubicBezTo>
                    <a:cubicBezTo>
                      <a:pt x="256" y="60"/>
                      <a:pt x="244" y="48"/>
                      <a:pt x="228" y="45"/>
                    </a:cubicBezTo>
                    <a:cubicBezTo>
                      <a:pt x="170" y="37"/>
                      <a:pt x="170" y="37"/>
                      <a:pt x="170" y="37"/>
                    </a:cubicBezTo>
                    <a:cubicBezTo>
                      <a:pt x="165" y="36"/>
                      <a:pt x="161" y="31"/>
                      <a:pt x="161" y="25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3" y="31"/>
                      <a:pt x="99" y="36"/>
                      <a:pt x="94" y="36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22" y="48"/>
                      <a:pt x="9" y="60"/>
                      <a:pt x="6" y="75"/>
                    </a:cubicBezTo>
                    <a:cubicBezTo>
                      <a:pt x="0" y="185"/>
                      <a:pt x="0" y="185"/>
                      <a:pt x="0" y="185"/>
                    </a:cubicBezTo>
                    <a:lnTo>
                      <a:pt x="40" y="185"/>
                    </a:lnTo>
                    <a:close/>
                  </a:path>
                </a:pathLst>
              </a:custGeom>
              <a:solidFill>
                <a:srgbClr val="FFE1CC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4" name="ïṧlíḑe" descr="038c69a5-6311-4fbf-b9b5-f954e970a2ed"/>
              <p:cNvSpPr/>
              <p:nvPr/>
            </p:nvSpPr>
            <p:spPr bwMode="auto">
              <a:xfrm>
                <a:off x="9132441" y="5126411"/>
                <a:ext cx="644952" cy="1015391"/>
              </a:xfrm>
              <a:custGeom>
                <a:avLst/>
                <a:gdLst/>
                <a:ahLst/>
                <a:cxnLst>
                  <a:cxn ang="0">
                    <a:pos x="82" y="159"/>
                  </a:cxn>
                  <a:cxn ang="0">
                    <a:pos x="101" y="12"/>
                  </a:cxn>
                  <a:cxn ang="0">
                    <a:pos x="90" y="10"/>
                  </a:cxn>
                  <a:cxn ang="0">
                    <a:pos x="81" y="0"/>
                  </a:cxn>
                  <a:cxn ang="0">
                    <a:pos x="51" y="30"/>
                  </a:cxn>
                  <a:cxn ang="0">
                    <a:pos x="21" y="0"/>
                  </a:cxn>
                  <a:cxn ang="0">
                    <a:pos x="11" y="10"/>
                  </a:cxn>
                  <a:cxn ang="0">
                    <a:pos x="0" y="12"/>
                  </a:cxn>
                  <a:cxn ang="0">
                    <a:pos x="26" y="159"/>
                  </a:cxn>
                  <a:cxn ang="0">
                    <a:pos x="82" y="159"/>
                  </a:cxn>
                </a:cxnLst>
                <a:rect l="0" t="0" r="r" b="b"/>
                <a:pathLst>
                  <a:path w="101" h="159">
                    <a:moveTo>
                      <a:pt x="82" y="159"/>
                    </a:moveTo>
                    <a:cubicBezTo>
                      <a:pt x="101" y="12"/>
                      <a:pt x="101" y="12"/>
                      <a:pt x="101" y="12"/>
                    </a:cubicBezTo>
                    <a:cubicBezTo>
                      <a:pt x="90" y="10"/>
                      <a:pt x="90" y="10"/>
                      <a:pt x="90" y="10"/>
                    </a:cubicBezTo>
                    <a:cubicBezTo>
                      <a:pt x="85" y="10"/>
                      <a:pt x="81" y="5"/>
                      <a:pt x="81" y="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0" y="5"/>
                      <a:pt x="16" y="10"/>
                      <a:pt x="1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6" y="159"/>
                      <a:pt x="26" y="159"/>
                      <a:pt x="26" y="159"/>
                    </a:cubicBezTo>
                    <a:lnTo>
                      <a:pt x="82" y="159"/>
                    </a:lnTo>
                    <a:close/>
                  </a:path>
                </a:pathLst>
              </a:custGeom>
              <a:solidFill>
                <a:srgbClr val="DBDBDB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5" name="î$ľíḋé" descr="6ad71c58-b3ec-47cb-b498-1729c5e79896"/>
              <p:cNvSpPr/>
              <p:nvPr/>
            </p:nvSpPr>
            <p:spPr bwMode="auto">
              <a:xfrm>
                <a:off x="9272817" y="4961078"/>
                <a:ext cx="364199" cy="165332"/>
              </a:xfrm>
              <a:custGeom>
                <a:avLst/>
                <a:gdLst/>
                <a:ahLst/>
                <a:cxnLst>
                  <a:cxn ang="0">
                    <a:pos x="54" y="20"/>
                  </a:cxn>
                  <a:cxn ang="0">
                    <a:pos x="57" y="16"/>
                  </a:cxn>
                  <a:cxn ang="0">
                    <a:pos x="56" y="0"/>
                  </a:cxn>
                  <a:cxn ang="0">
                    <a:pos x="27" y="0"/>
                  </a:cxn>
                  <a:cxn ang="0">
                    <a:pos x="1" y="0"/>
                  </a:cxn>
                  <a:cxn ang="0">
                    <a:pos x="0" y="15"/>
                  </a:cxn>
                  <a:cxn ang="0">
                    <a:pos x="4" y="20"/>
                  </a:cxn>
                  <a:cxn ang="0">
                    <a:pos x="19" y="26"/>
                  </a:cxn>
                  <a:cxn ang="0">
                    <a:pos x="29" y="26"/>
                  </a:cxn>
                  <a:cxn ang="0">
                    <a:pos x="29" y="26"/>
                  </a:cxn>
                  <a:cxn ang="0">
                    <a:pos x="39" y="26"/>
                  </a:cxn>
                  <a:cxn ang="0">
                    <a:pos x="54" y="20"/>
                  </a:cxn>
                </a:cxnLst>
                <a:rect l="0" t="0" r="r" b="b"/>
                <a:pathLst>
                  <a:path w="57" h="26">
                    <a:moveTo>
                      <a:pt x="54" y="20"/>
                    </a:moveTo>
                    <a:cubicBezTo>
                      <a:pt x="57" y="16"/>
                      <a:pt x="57" y="16"/>
                      <a:pt x="57" y="16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8" y="24"/>
                      <a:pt x="14" y="26"/>
                      <a:pt x="19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4" y="26"/>
                      <a:pt x="50" y="24"/>
                      <a:pt x="54" y="20"/>
                    </a:cubicBezTo>
                    <a:close/>
                  </a:path>
                </a:pathLst>
              </a:custGeom>
              <a:solidFill>
                <a:srgbClr val="EACEBB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</a:p>
            </p:txBody>
          </p:sp>
          <p:sp>
            <p:nvSpPr>
              <p:cNvPr id="86" name="işliḑé" descr="a0e01cce-820d-4c42-9153-49fabadbddf3"/>
              <p:cNvSpPr/>
              <p:nvPr/>
            </p:nvSpPr>
            <p:spPr bwMode="auto">
              <a:xfrm>
                <a:off x="9713444" y="4564904"/>
                <a:ext cx="102163" cy="262036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0"/>
                  </a:cxn>
                  <a:cxn ang="0">
                    <a:pos x="15" y="14"/>
                  </a:cxn>
                  <a:cxn ang="0">
                    <a:pos x="12" y="29"/>
                  </a:cxn>
                  <a:cxn ang="0">
                    <a:pos x="0" y="37"/>
                  </a:cxn>
                  <a:cxn ang="0">
                    <a:pos x="3" y="0"/>
                  </a:cxn>
                </a:cxnLst>
                <a:rect l="0" t="0" r="r" b="b"/>
                <a:pathLst>
                  <a:path w="16" h="41">
                    <a:moveTo>
                      <a:pt x="3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1" y="2"/>
                      <a:pt x="16" y="6"/>
                      <a:pt x="15" y="14"/>
                    </a:cubicBezTo>
                    <a:cubicBezTo>
                      <a:pt x="14" y="21"/>
                      <a:pt x="13" y="21"/>
                      <a:pt x="12" y="29"/>
                    </a:cubicBezTo>
                    <a:cubicBezTo>
                      <a:pt x="10" y="41"/>
                      <a:pt x="0" y="37"/>
                      <a:pt x="0" y="37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ACEBB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</a:p>
            </p:txBody>
          </p:sp>
          <p:sp>
            <p:nvSpPr>
              <p:cNvPr id="87" name="îSľidé" descr="3eb09d88-35f6-4fe0-9928-c4582fe474af"/>
              <p:cNvSpPr/>
              <p:nvPr/>
            </p:nvSpPr>
            <p:spPr bwMode="auto">
              <a:xfrm>
                <a:off x="9100466" y="4564904"/>
                <a:ext cx="102163" cy="262036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1" y="0"/>
                  </a:cxn>
                  <a:cxn ang="0">
                    <a:pos x="2" y="14"/>
                  </a:cxn>
                  <a:cxn ang="0">
                    <a:pos x="5" y="29"/>
                  </a:cxn>
                  <a:cxn ang="0">
                    <a:pos x="16" y="37"/>
                  </a:cxn>
                  <a:cxn ang="0">
                    <a:pos x="14" y="0"/>
                  </a:cxn>
                </a:cxnLst>
                <a:rect l="0" t="0" r="r" b="b"/>
                <a:pathLst>
                  <a:path w="16" h="41">
                    <a:moveTo>
                      <a:pt x="14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6" y="2"/>
                      <a:pt x="0" y="6"/>
                      <a:pt x="2" y="14"/>
                    </a:cubicBezTo>
                    <a:cubicBezTo>
                      <a:pt x="3" y="21"/>
                      <a:pt x="3" y="21"/>
                      <a:pt x="5" y="29"/>
                    </a:cubicBezTo>
                    <a:cubicBezTo>
                      <a:pt x="7" y="41"/>
                      <a:pt x="16" y="37"/>
                      <a:pt x="16" y="37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EACEBB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</a:p>
            </p:txBody>
          </p:sp>
          <p:sp>
            <p:nvSpPr>
              <p:cNvPr id="88" name="ïṡḻîḍê" descr="3fdc0a4d-2cf6-42bc-80eb-84fca8d8b07f"/>
              <p:cNvSpPr/>
              <p:nvPr/>
            </p:nvSpPr>
            <p:spPr bwMode="auto">
              <a:xfrm>
                <a:off x="9176894" y="4309887"/>
                <a:ext cx="561506" cy="76583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44" y="0"/>
                  </a:cxn>
                  <a:cxn ang="0">
                    <a:pos x="0" y="1"/>
                  </a:cxn>
                  <a:cxn ang="0">
                    <a:pos x="0" y="84"/>
                  </a:cxn>
                  <a:cxn ang="0">
                    <a:pos x="6" y="100"/>
                  </a:cxn>
                  <a:cxn ang="0">
                    <a:pos x="19" y="114"/>
                  </a:cxn>
                  <a:cxn ang="0">
                    <a:pos x="34" y="120"/>
                  </a:cxn>
                  <a:cxn ang="0">
                    <a:pos x="44" y="120"/>
                  </a:cxn>
                  <a:cxn ang="0">
                    <a:pos x="44" y="120"/>
                  </a:cxn>
                  <a:cxn ang="0">
                    <a:pos x="54" y="120"/>
                  </a:cxn>
                  <a:cxn ang="0">
                    <a:pos x="69" y="114"/>
                  </a:cxn>
                  <a:cxn ang="0">
                    <a:pos x="82" y="99"/>
                  </a:cxn>
                  <a:cxn ang="0">
                    <a:pos x="88" y="84"/>
                  </a:cxn>
                  <a:cxn ang="0">
                    <a:pos x="88" y="1"/>
                  </a:cxn>
                  <a:cxn ang="0">
                    <a:pos x="44" y="0"/>
                  </a:cxn>
                </a:cxnLst>
                <a:rect l="0" t="0" r="r" b="b"/>
                <a:pathLst>
                  <a:path w="88" h="120">
                    <a:moveTo>
                      <a:pt x="44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90"/>
                      <a:pt x="2" y="95"/>
                      <a:pt x="6" y="100"/>
                    </a:cubicBezTo>
                    <a:cubicBezTo>
                      <a:pt x="19" y="114"/>
                      <a:pt x="19" y="114"/>
                      <a:pt x="19" y="114"/>
                    </a:cubicBezTo>
                    <a:cubicBezTo>
                      <a:pt x="23" y="118"/>
                      <a:pt x="29" y="120"/>
                      <a:pt x="34" y="120"/>
                    </a:cubicBezTo>
                    <a:cubicBezTo>
                      <a:pt x="44" y="120"/>
                      <a:pt x="44" y="120"/>
                      <a:pt x="44" y="120"/>
                    </a:cubicBezTo>
                    <a:cubicBezTo>
                      <a:pt x="44" y="120"/>
                      <a:pt x="44" y="120"/>
                      <a:pt x="44" y="120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59" y="120"/>
                      <a:pt x="65" y="118"/>
                      <a:pt x="69" y="114"/>
                    </a:cubicBezTo>
                    <a:cubicBezTo>
                      <a:pt x="82" y="99"/>
                      <a:pt x="82" y="99"/>
                      <a:pt x="82" y="99"/>
                    </a:cubicBezTo>
                    <a:cubicBezTo>
                      <a:pt x="86" y="95"/>
                      <a:pt x="88" y="90"/>
                      <a:pt x="88" y="84"/>
                    </a:cubicBezTo>
                    <a:cubicBezTo>
                      <a:pt x="88" y="1"/>
                      <a:pt x="88" y="1"/>
                      <a:pt x="88" y="1"/>
                    </a:cubicBez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FE1CC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9" name="ïS1idé" descr="1b7ff236-8057-4dac-a3de-b0b563dfb3aa"/>
              <p:cNvSpPr/>
              <p:nvPr/>
            </p:nvSpPr>
            <p:spPr bwMode="auto">
              <a:xfrm>
                <a:off x="9062252" y="4086064"/>
                <a:ext cx="759593" cy="562287"/>
              </a:xfrm>
              <a:custGeom>
                <a:avLst/>
                <a:gdLst/>
                <a:ahLst/>
                <a:cxnLst>
                  <a:cxn ang="0">
                    <a:pos x="18" y="87"/>
                  </a:cxn>
                  <a:cxn ang="0">
                    <a:pos x="18" y="57"/>
                  </a:cxn>
                  <a:cxn ang="0">
                    <a:pos x="36" y="37"/>
                  </a:cxn>
                  <a:cxn ang="0">
                    <a:pos x="57" y="37"/>
                  </a:cxn>
                  <a:cxn ang="0">
                    <a:pos x="63" y="49"/>
                  </a:cxn>
                  <a:cxn ang="0">
                    <a:pos x="97" y="37"/>
                  </a:cxn>
                  <a:cxn ang="0">
                    <a:pos x="106" y="45"/>
                  </a:cxn>
                  <a:cxn ang="0">
                    <a:pos x="106" y="86"/>
                  </a:cxn>
                  <a:cxn ang="0">
                    <a:pos x="115" y="74"/>
                  </a:cxn>
                  <a:cxn ang="0">
                    <a:pos x="119" y="16"/>
                  </a:cxn>
                  <a:cxn ang="0">
                    <a:pos x="106" y="1"/>
                  </a:cxn>
                  <a:cxn ang="0">
                    <a:pos x="82" y="1"/>
                  </a:cxn>
                  <a:cxn ang="0">
                    <a:pos x="48" y="1"/>
                  </a:cxn>
                  <a:cxn ang="0">
                    <a:pos x="5" y="43"/>
                  </a:cxn>
                  <a:cxn ang="0">
                    <a:pos x="10" y="76"/>
                  </a:cxn>
                  <a:cxn ang="0">
                    <a:pos x="18" y="87"/>
                  </a:cxn>
                </a:cxnLst>
                <a:rect l="0" t="0" r="r" b="b"/>
                <a:pathLst>
                  <a:path w="119" h="88">
                    <a:moveTo>
                      <a:pt x="18" y="87"/>
                    </a:move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47"/>
                      <a:pt x="25" y="37"/>
                      <a:pt x="36" y="37"/>
                    </a:cubicBezTo>
                    <a:cubicBezTo>
                      <a:pt x="57" y="37"/>
                      <a:pt x="57" y="37"/>
                      <a:pt x="57" y="37"/>
                    </a:cubicBezTo>
                    <a:cubicBezTo>
                      <a:pt x="63" y="39"/>
                      <a:pt x="57" y="51"/>
                      <a:pt x="63" y="49"/>
                    </a:cubicBezTo>
                    <a:cubicBezTo>
                      <a:pt x="97" y="37"/>
                      <a:pt x="97" y="37"/>
                      <a:pt x="97" y="37"/>
                    </a:cubicBezTo>
                    <a:cubicBezTo>
                      <a:pt x="103" y="35"/>
                      <a:pt x="106" y="40"/>
                      <a:pt x="106" y="45"/>
                    </a:cubicBezTo>
                    <a:cubicBezTo>
                      <a:pt x="106" y="86"/>
                      <a:pt x="106" y="86"/>
                      <a:pt x="106" y="86"/>
                    </a:cubicBezTo>
                    <a:cubicBezTo>
                      <a:pt x="106" y="88"/>
                      <a:pt x="113" y="83"/>
                      <a:pt x="115" y="74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9"/>
                      <a:pt x="117" y="1"/>
                      <a:pt x="106" y="1"/>
                    </a:cubicBezTo>
                    <a:cubicBezTo>
                      <a:pt x="82" y="1"/>
                      <a:pt x="82" y="1"/>
                      <a:pt x="82" y="1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21" y="0"/>
                      <a:pt x="0" y="14"/>
                      <a:pt x="5" y="43"/>
                    </a:cubicBezTo>
                    <a:cubicBezTo>
                      <a:pt x="10" y="76"/>
                      <a:pt x="10" y="76"/>
                      <a:pt x="10" y="76"/>
                    </a:cubicBezTo>
                    <a:cubicBezTo>
                      <a:pt x="11" y="83"/>
                      <a:pt x="18" y="88"/>
                      <a:pt x="18" y="87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0" name="îşļíḑe" descr="4b0482e4-5957-487b-89fc-ed602ab65a36"/>
              <p:cNvSpPr/>
              <p:nvPr/>
            </p:nvSpPr>
            <p:spPr bwMode="auto">
              <a:xfrm>
                <a:off x="9183133" y="5081958"/>
                <a:ext cx="274514" cy="408652"/>
              </a:xfrm>
              <a:custGeom>
                <a:avLst/>
                <a:gdLst/>
                <a:ahLst/>
                <a:cxnLst>
                  <a:cxn ang="0">
                    <a:pos x="14" y="3"/>
                  </a:cxn>
                  <a:cxn ang="0">
                    <a:pos x="9" y="3"/>
                  </a:cxn>
                  <a:cxn ang="0">
                    <a:pos x="0" y="17"/>
                  </a:cxn>
                  <a:cxn ang="0">
                    <a:pos x="27" y="61"/>
                  </a:cxn>
                  <a:cxn ang="0">
                    <a:pos x="31" y="61"/>
                  </a:cxn>
                  <a:cxn ang="0">
                    <a:pos x="43" y="37"/>
                  </a:cxn>
                  <a:cxn ang="0">
                    <a:pos x="14" y="3"/>
                  </a:cxn>
                </a:cxnLst>
                <a:rect l="0" t="0" r="r" b="b"/>
                <a:pathLst>
                  <a:path w="43" h="64">
                    <a:moveTo>
                      <a:pt x="14" y="3"/>
                    </a:moveTo>
                    <a:cubicBezTo>
                      <a:pt x="12" y="1"/>
                      <a:pt x="11" y="0"/>
                      <a:pt x="9" y="3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28" y="64"/>
                      <a:pt x="30" y="64"/>
                      <a:pt x="31" y="61"/>
                    </a:cubicBezTo>
                    <a:cubicBezTo>
                      <a:pt x="43" y="37"/>
                      <a:pt x="43" y="37"/>
                      <a:pt x="43" y="37"/>
                    </a:cubicBez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1" name="ïŝļïďé" descr="3a3e794f-35d9-4be0-9e46-0d90c172997b"/>
              <p:cNvSpPr/>
              <p:nvPr/>
            </p:nvSpPr>
            <p:spPr bwMode="auto">
              <a:xfrm>
                <a:off x="9457647" y="5081958"/>
                <a:ext cx="268275" cy="408652"/>
              </a:xfrm>
              <a:custGeom>
                <a:avLst/>
                <a:gdLst/>
                <a:ahLst/>
                <a:cxnLst>
                  <a:cxn ang="0">
                    <a:pos x="29" y="3"/>
                  </a:cxn>
                  <a:cxn ang="0">
                    <a:pos x="34" y="3"/>
                  </a:cxn>
                  <a:cxn ang="0">
                    <a:pos x="42" y="17"/>
                  </a:cxn>
                  <a:cxn ang="0">
                    <a:pos x="16" y="61"/>
                  </a:cxn>
                  <a:cxn ang="0">
                    <a:pos x="11" y="61"/>
                  </a:cxn>
                  <a:cxn ang="0">
                    <a:pos x="0" y="37"/>
                  </a:cxn>
                  <a:cxn ang="0">
                    <a:pos x="29" y="3"/>
                  </a:cxn>
                </a:cxnLst>
                <a:rect l="0" t="0" r="r" b="b"/>
                <a:pathLst>
                  <a:path w="42" h="64">
                    <a:moveTo>
                      <a:pt x="29" y="3"/>
                    </a:moveTo>
                    <a:cubicBezTo>
                      <a:pt x="31" y="1"/>
                      <a:pt x="32" y="0"/>
                      <a:pt x="34" y="3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4" y="64"/>
                      <a:pt x="13" y="64"/>
                      <a:pt x="11" y="61"/>
                    </a:cubicBezTo>
                    <a:cubicBezTo>
                      <a:pt x="0" y="37"/>
                      <a:pt x="0" y="37"/>
                      <a:pt x="0" y="37"/>
                    </a:cubicBezTo>
                    <a:lnTo>
                      <a:pt x="2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2" name="îṩḷíḑe" descr="142d07dd-4b1b-406c-b624-7e6da22ff8e7"/>
              <p:cNvSpPr/>
              <p:nvPr/>
            </p:nvSpPr>
            <p:spPr bwMode="auto">
              <a:xfrm>
                <a:off x="9387459" y="5318259"/>
                <a:ext cx="140377" cy="823543"/>
              </a:xfrm>
              <a:custGeom>
                <a:avLst/>
                <a:gdLst/>
                <a:ahLst/>
                <a:cxnLst>
                  <a:cxn ang="0">
                    <a:pos x="6" y="37"/>
                  </a:cxn>
                  <a:cxn ang="0">
                    <a:pos x="1" y="129"/>
                  </a:cxn>
                  <a:cxn ang="0">
                    <a:pos x="21" y="129"/>
                  </a:cxn>
                  <a:cxn ang="0">
                    <a:pos x="16" y="36"/>
                  </a:cxn>
                  <a:cxn ang="0">
                    <a:pos x="17" y="31"/>
                  </a:cxn>
                  <a:cxn ang="0">
                    <a:pos x="22" y="20"/>
                  </a:cxn>
                  <a:cxn ang="0">
                    <a:pos x="11" y="0"/>
                  </a:cxn>
                  <a:cxn ang="0">
                    <a:pos x="11" y="0"/>
                  </a:cxn>
                  <a:cxn ang="0">
                    <a:pos x="11" y="0"/>
                  </a:cxn>
                  <a:cxn ang="0">
                    <a:pos x="11" y="0"/>
                  </a:cxn>
                  <a:cxn ang="0">
                    <a:pos x="11" y="0"/>
                  </a:cxn>
                  <a:cxn ang="0">
                    <a:pos x="0" y="20"/>
                  </a:cxn>
                  <a:cxn ang="0">
                    <a:pos x="5" y="31"/>
                  </a:cxn>
                  <a:cxn ang="0">
                    <a:pos x="6" y="37"/>
                  </a:cxn>
                </a:cxnLst>
                <a:rect l="0" t="0" r="r" b="b"/>
                <a:pathLst>
                  <a:path w="22" h="129">
                    <a:moveTo>
                      <a:pt x="6" y="37"/>
                    </a:moveTo>
                    <a:cubicBezTo>
                      <a:pt x="1" y="129"/>
                      <a:pt x="1" y="129"/>
                      <a:pt x="1" y="129"/>
                    </a:cubicBezTo>
                    <a:cubicBezTo>
                      <a:pt x="21" y="129"/>
                      <a:pt x="21" y="129"/>
                      <a:pt x="21" y="129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5"/>
                      <a:pt x="16" y="32"/>
                      <a:pt x="17" y="31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6" y="33"/>
                      <a:pt x="6" y="35"/>
                      <a:pt x="6" y="3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3" name="î$ḻïḍê" descr="f99fa75b-cd53-4add-a363-f2ff8a5e1168"/>
              <p:cNvSpPr/>
              <p:nvPr/>
            </p:nvSpPr>
            <p:spPr bwMode="auto">
              <a:xfrm>
                <a:off x="9489621" y="5209857"/>
                <a:ext cx="836800" cy="931945"/>
              </a:xfrm>
              <a:custGeom>
                <a:avLst/>
                <a:gdLst/>
                <a:ahLst/>
                <a:cxnLst>
                  <a:cxn ang="0">
                    <a:pos x="81" y="146"/>
                  </a:cxn>
                  <a:cxn ang="0">
                    <a:pos x="81" y="107"/>
                  </a:cxn>
                  <a:cxn ang="0">
                    <a:pos x="83" y="108"/>
                  </a:cxn>
                  <a:cxn ang="0">
                    <a:pos x="85" y="146"/>
                  </a:cxn>
                  <a:cxn ang="0">
                    <a:pos x="131" y="146"/>
                  </a:cxn>
                  <a:cxn ang="0">
                    <a:pos x="128" y="42"/>
                  </a:cxn>
                  <a:cxn ang="0">
                    <a:pos x="96" y="5"/>
                  </a:cxn>
                  <a:cxn ang="0">
                    <a:pos x="46" y="0"/>
                  </a:cxn>
                  <a:cxn ang="0">
                    <a:pos x="0" y="134"/>
                  </a:cxn>
                  <a:cxn ang="0">
                    <a:pos x="0" y="146"/>
                  </a:cxn>
                  <a:cxn ang="0">
                    <a:pos x="81" y="146"/>
                  </a:cxn>
                </a:cxnLst>
                <a:rect l="0" t="0" r="r" b="b"/>
                <a:pathLst>
                  <a:path w="131" h="146">
                    <a:moveTo>
                      <a:pt x="81" y="146"/>
                    </a:moveTo>
                    <a:cubicBezTo>
                      <a:pt x="81" y="107"/>
                      <a:pt x="81" y="107"/>
                      <a:pt x="81" y="107"/>
                    </a:cubicBezTo>
                    <a:cubicBezTo>
                      <a:pt x="81" y="106"/>
                      <a:pt x="82" y="107"/>
                      <a:pt x="83" y="108"/>
                    </a:cubicBezTo>
                    <a:cubicBezTo>
                      <a:pt x="85" y="146"/>
                      <a:pt x="85" y="146"/>
                      <a:pt x="85" y="146"/>
                    </a:cubicBezTo>
                    <a:cubicBezTo>
                      <a:pt x="131" y="146"/>
                      <a:pt x="131" y="146"/>
                      <a:pt x="131" y="146"/>
                    </a:cubicBezTo>
                    <a:cubicBezTo>
                      <a:pt x="128" y="42"/>
                      <a:pt x="128" y="42"/>
                      <a:pt x="128" y="42"/>
                    </a:cubicBezTo>
                    <a:cubicBezTo>
                      <a:pt x="128" y="21"/>
                      <a:pt x="116" y="10"/>
                      <a:pt x="96" y="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6"/>
                      <a:pt x="0" y="146"/>
                      <a:pt x="0" y="146"/>
                    </a:cubicBezTo>
                    <a:lnTo>
                      <a:pt x="81" y="146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4" name="ïṣlíḍe" descr="e188ef4e-f6c7-4591-be6c-344d4f7e99f9"/>
              <p:cNvSpPr/>
              <p:nvPr/>
            </p:nvSpPr>
            <p:spPr bwMode="auto">
              <a:xfrm>
                <a:off x="9489621" y="5184121"/>
                <a:ext cx="344703" cy="881253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51" y="3"/>
                  </a:cxn>
                  <a:cxn ang="0">
                    <a:pos x="52" y="4"/>
                  </a:cxn>
                  <a:cxn ang="0">
                    <a:pos x="53" y="5"/>
                  </a:cxn>
                  <a:cxn ang="0">
                    <a:pos x="54" y="35"/>
                  </a:cxn>
                  <a:cxn ang="0">
                    <a:pos x="49" y="41"/>
                  </a:cxn>
                  <a:cxn ang="0">
                    <a:pos x="33" y="41"/>
                  </a:cxn>
                  <a:cxn ang="0">
                    <a:pos x="47" y="59"/>
                  </a:cxn>
                  <a:cxn ang="0">
                    <a:pos x="47" y="70"/>
                  </a:cxn>
                  <a:cxn ang="0">
                    <a:pos x="0" y="138"/>
                  </a:cxn>
                  <a:cxn ang="0">
                    <a:pos x="37" y="0"/>
                  </a:cxn>
                </a:cxnLst>
                <a:rect l="0" t="0" r="r" b="b"/>
                <a:pathLst>
                  <a:path w="54" h="138">
                    <a:moveTo>
                      <a:pt x="37" y="0"/>
                    </a:moveTo>
                    <a:cubicBezTo>
                      <a:pt x="51" y="3"/>
                      <a:pt x="51" y="3"/>
                      <a:pt x="51" y="3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40"/>
                      <a:pt x="53" y="41"/>
                      <a:pt x="49" y="41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52" y="64"/>
                      <a:pt x="49" y="66"/>
                      <a:pt x="47" y="70"/>
                    </a:cubicBezTo>
                    <a:cubicBezTo>
                      <a:pt x="0" y="138"/>
                      <a:pt x="0" y="138"/>
                      <a:pt x="0" y="138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5" name="íṥľíḓe" descr="e876f6e6-34d1-433c-b3a1-191207f9d242"/>
              <p:cNvSpPr/>
              <p:nvPr/>
            </p:nvSpPr>
            <p:spPr bwMode="auto">
              <a:xfrm>
                <a:off x="8595890" y="5203618"/>
                <a:ext cx="829782" cy="944423"/>
              </a:xfrm>
              <a:custGeom>
                <a:avLst/>
                <a:gdLst/>
                <a:ahLst/>
                <a:cxnLst>
                  <a:cxn ang="0">
                    <a:pos x="49" y="109"/>
                  </a:cxn>
                  <a:cxn ang="0">
                    <a:pos x="51" y="108"/>
                  </a:cxn>
                  <a:cxn ang="0">
                    <a:pos x="51" y="148"/>
                  </a:cxn>
                  <a:cxn ang="0">
                    <a:pos x="130" y="148"/>
                  </a:cxn>
                  <a:cxn ang="0">
                    <a:pos x="130" y="135"/>
                  </a:cxn>
                  <a:cxn ang="0">
                    <a:pos x="124" y="113"/>
                  </a:cxn>
                  <a:cxn ang="0">
                    <a:pos x="85" y="0"/>
                  </a:cxn>
                  <a:cxn ang="0">
                    <a:pos x="35" y="6"/>
                  </a:cxn>
                  <a:cxn ang="0">
                    <a:pos x="3" y="43"/>
                  </a:cxn>
                  <a:cxn ang="0">
                    <a:pos x="0" y="147"/>
                  </a:cxn>
                  <a:cxn ang="0">
                    <a:pos x="46" y="147"/>
                  </a:cxn>
                  <a:cxn ang="0">
                    <a:pos x="49" y="109"/>
                  </a:cxn>
                </a:cxnLst>
                <a:rect l="0" t="0" r="r" b="b"/>
                <a:pathLst>
                  <a:path w="130" h="148">
                    <a:moveTo>
                      <a:pt x="49" y="109"/>
                    </a:moveTo>
                    <a:cubicBezTo>
                      <a:pt x="49" y="108"/>
                      <a:pt x="51" y="107"/>
                      <a:pt x="51" y="108"/>
                    </a:cubicBezTo>
                    <a:cubicBezTo>
                      <a:pt x="51" y="148"/>
                      <a:pt x="51" y="148"/>
                      <a:pt x="51" y="148"/>
                    </a:cubicBezTo>
                    <a:cubicBezTo>
                      <a:pt x="130" y="148"/>
                      <a:pt x="130" y="148"/>
                      <a:pt x="130" y="148"/>
                    </a:cubicBezTo>
                    <a:cubicBezTo>
                      <a:pt x="130" y="135"/>
                      <a:pt x="130" y="135"/>
                      <a:pt x="130" y="135"/>
                    </a:cubicBezTo>
                    <a:cubicBezTo>
                      <a:pt x="130" y="135"/>
                      <a:pt x="126" y="119"/>
                      <a:pt x="124" y="113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15" y="11"/>
                      <a:pt x="3" y="22"/>
                      <a:pt x="3" y="4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46" y="147"/>
                      <a:pt x="46" y="147"/>
                      <a:pt x="46" y="147"/>
                    </a:cubicBezTo>
                    <a:lnTo>
                      <a:pt x="49" y="109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6" name="iṩ1ïḑe" descr="0354b768-1b3d-49e9-8f7b-3b9e78f0193b"/>
              <p:cNvSpPr/>
              <p:nvPr/>
            </p:nvSpPr>
            <p:spPr bwMode="auto">
              <a:xfrm>
                <a:off x="9080969" y="5190360"/>
                <a:ext cx="344703" cy="875014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3" y="2"/>
                  </a:cxn>
                  <a:cxn ang="0">
                    <a:pos x="1" y="3"/>
                  </a:cxn>
                  <a:cxn ang="0">
                    <a:pos x="1" y="5"/>
                  </a:cxn>
                  <a:cxn ang="0">
                    <a:pos x="0" y="34"/>
                  </a:cxn>
                  <a:cxn ang="0">
                    <a:pos x="5" y="40"/>
                  </a:cxn>
                  <a:cxn ang="0">
                    <a:pos x="20" y="40"/>
                  </a:cxn>
                  <a:cxn ang="0">
                    <a:pos x="6" y="58"/>
                  </a:cxn>
                  <a:cxn ang="0">
                    <a:pos x="7" y="69"/>
                  </a:cxn>
                  <a:cxn ang="0">
                    <a:pos x="54" y="137"/>
                  </a:cxn>
                  <a:cxn ang="0">
                    <a:pos x="17" y="0"/>
                  </a:cxn>
                </a:cxnLst>
                <a:rect l="0" t="0" r="r" b="b"/>
                <a:pathLst>
                  <a:path w="54" h="137">
                    <a:moveTo>
                      <a:pt x="17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9"/>
                      <a:pt x="0" y="40"/>
                      <a:pt x="5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6" y="58"/>
                      <a:pt x="6" y="58"/>
                      <a:pt x="6" y="58"/>
                    </a:cubicBezTo>
                    <a:cubicBezTo>
                      <a:pt x="2" y="63"/>
                      <a:pt x="4" y="65"/>
                      <a:pt x="7" y="69"/>
                    </a:cubicBezTo>
                    <a:cubicBezTo>
                      <a:pt x="54" y="137"/>
                      <a:pt x="54" y="137"/>
                      <a:pt x="54" y="137"/>
                    </a:cubicBez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cxnSp>
          <p:nvCxnSpPr>
            <p:cNvPr id="4" name="ï$ḷíďe" descr="9ddafba8-c3a5-4099-ab19-d9d8baf50b4a"/>
            <p:cNvCxnSpPr/>
            <p:nvPr/>
          </p:nvCxnSpPr>
          <p:spPr>
            <a:xfrm>
              <a:off x="805293" y="2908012"/>
              <a:ext cx="5632372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iŝlîdé" descr="e6cf6dd7-06a5-4343-83cd-a4a4afad5e26"/>
            <p:cNvCxnSpPr/>
            <p:nvPr/>
          </p:nvCxnSpPr>
          <p:spPr>
            <a:xfrm>
              <a:off x="3211869" y="5201883"/>
              <a:ext cx="864096" cy="0"/>
            </a:xfrm>
            <a:prstGeom prst="straightConnector1">
              <a:avLst/>
            </a:prstGeom>
            <a:ln w="3175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itle" descr="9b2eb22d-8546-48b9-85f5-de6a5bc3045b"/>
            <p:cNvSpPr txBox="true"/>
            <p:nvPr/>
          </p:nvSpPr>
          <p:spPr>
            <a:xfrm>
              <a:off x="660400" y="1124195"/>
              <a:ext cx="5777265" cy="14722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t" anchorCtr="false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明确文件的施行日期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  <p:grpSp>
          <p:nvGrpSpPr>
            <p:cNvPr id="101" name="组合 100" descr="d2a4ca4e-b26d-4254-98d1-2f0afff0c892"/>
            <p:cNvGrpSpPr/>
            <p:nvPr/>
          </p:nvGrpSpPr>
          <p:grpSpPr>
            <a:xfrm>
              <a:off x="805293" y="4067347"/>
              <a:ext cx="2232248" cy="2066754"/>
              <a:chOff x="805293" y="4067347"/>
              <a:chExt cx="2232248" cy="2066754"/>
            </a:xfrm>
          </p:grpSpPr>
          <p:sp>
            <p:nvSpPr>
              <p:cNvPr id="16" name="Bullet1" descr="b54289f5-dc4d-433d-92fc-feb6549f605c"/>
              <p:cNvSpPr/>
              <p:nvPr/>
            </p:nvSpPr>
            <p:spPr>
              <a:xfrm>
                <a:off x="805293" y="4820702"/>
                <a:ext cx="2232248" cy="581775"/>
              </a:xfrm>
              <a:prstGeom prst="rect">
                <a:avLst/>
              </a:prstGeom>
            </p:spPr>
            <p:txBody>
              <a:bodyPr wrap="square" lIns="91440" tIns="45720" rIns="91440" bIns="45720" anchor="b" anchorCtr="false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明确时间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7" name="Number1" descr="e5499258-410b-4685-ac34-ff7ddea046a7"/>
              <p:cNvSpPr/>
              <p:nvPr/>
            </p:nvSpPr>
            <p:spPr>
              <a:xfrm>
                <a:off x="805293" y="4067347"/>
                <a:ext cx="1680474" cy="672131"/>
              </a:xfrm>
              <a:prstGeom prst="rect">
                <a:avLst/>
              </a:prstGeom>
            </p:spPr>
            <p:txBody>
              <a:bodyPr wrap="square" lIns="91440" tIns="45720" rIns="91440" bIns="45720" anchor="b" anchorCtr="false">
                <a:normAutofit/>
              </a:bodyPr>
              <a:lstStyle/>
              <a:p>
                <a:pPr algn="l"/>
                <a:r>
                  <a:rPr lang="en-US" sz="3600" b="1" i="1" u="none">
                    <a:solidFill>
                      <a:srgbClr val="BAA400"/>
                    </a:solidFill>
                    <a:latin typeface="Arial"/>
                  </a:rPr>
                  <a:t>45%</a:t>
                </a:r>
                <a:endParaRPr lang="en-US" sz="3600" b="1" i="1" u="none">
                  <a:solidFill>
                    <a:srgbClr val="BAA400"/>
                  </a:solidFill>
                  <a:latin typeface="Arial"/>
                </a:endParaRPr>
              </a:p>
            </p:txBody>
          </p:sp>
          <p:sp>
            <p:nvSpPr>
              <p:cNvPr id="98" name="Text1" descr="c6c1d8ac-a0a1-4953-badc-48ea7c4bd282"/>
              <p:cNvSpPr/>
              <p:nvPr/>
            </p:nvSpPr>
            <p:spPr>
              <a:xfrm>
                <a:off x="805293" y="5458637"/>
                <a:ext cx="2232248" cy="675464"/>
              </a:xfrm>
              <a:prstGeom prst="rect">
                <a:avLst/>
              </a:prstGeom>
            </p:spPr>
            <p:txBody>
              <a:bodyPr wrap="square" lIns="91440" tIns="45720" rIns="91440" bIns="45720" anchor="t" anchorCtr="fals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明确本办法的施行时间，为实施提供依据。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102" name="组合 101" descr="51e97de7-80f1-4649-a840-b45f9f9fb655"/>
            <p:cNvGrpSpPr/>
            <p:nvPr/>
          </p:nvGrpSpPr>
          <p:grpSpPr>
            <a:xfrm>
              <a:off x="4205417" y="4067347"/>
              <a:ext cx="2232248" cy="2066754"/>
              <a:chOff x="4205417" y="4067347"/>
              <a:chExt cx="2232248" cy="2066754"/>
            </a:xfrm>
          </p:grpSpPr>
          <p:sp>
            <p:nvSpPr>
              <p:cNvPr id="11" name="Bullet2" descr="b8c40731-c17d-48ae-a59e-d5093dfa2eaf"/>
              <p:cNvSpPr/>
              <p:nvPr/>
            </p:nvSpPr>
            <p:spPr>
              <a:xfrm>
                <a:off x="4205417" y="4820702"/>
                <a:ext cx="2232248" cy="581775"/>
              </a:xfrm>
              <a:prstGeom prst="rect">
                <a:avLst/>
              </a:prstGeom>
            </p:spPr>
            <p:txBody>
              <a:bodyPr wrap="square" lIns="91440" tIns="45720" rIns="91440" bIns="45720" anchor="b" anchorCtr="false">
                <a:normAutofit/>
              </a:bodyPr>
              <a:lstStyle/>
              <a:p>
                <a:pPr algn="l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开始实施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2" name="Number2" descr="74d284c8-83e8-49b1-a1e4-ac75067a2077"/>
              <p:cNvSpPr/>
              <p:nvPr/>
            </p:nvSpPr>
            <p:spPr>
              <a:xfrm>
                <a:off x="4205417" y="4067347"/>
                <a:ext cx="1680474" cy="672131"/>
              </a:xfrm>
              <a:prstGeom prst="rect">
                <a:avLst/>
              </a:prstGeom>
            </p:spPr>
            <p:txBody>
              <a:bodyPr wrap="square" lIns="91440" tIns="45720" rIns="91440" bIns="45720" anchor="b" anchorCtr="false">
                <a:normAutofit/>
              </a:bodyPr>
              <a:lstStyle/>
              <a:p>
                <a:pPr algn="l"/>
                <a:r>
                  <a:rPr lang="en-US" sz="3600" b="1" i="1" u="none">
                    <a:solidFill>
                      <a:srgbClr val="000000"/>
                    </a:solidFill>
                    <a:latin typeface="Arial"/>
                  </a:rPr>
                  <a:t>55%</a:t>
                </a:r>
                <a:endParaRPr lang="en-US" sz="3600" b="1" i="1" u="non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99" name="Text2" descr="f0b23062-71b9-41a4-9e5c-ea7866434663"/>
              <p:cNvSpPr/>
              <p:nvPr/>
            </p:nvSpPr>
            <p:spPr>
              <a:xfrm>
                <a:off x="4205417" y="5458637"/>
                <a:ext cx="2232248" cy="675464"/>
              </a:xfrm>
              <a:prstGeom prst="rect">
                <a:avLst/>
              </a:prstGeom>
            </p:spPr>
            <p:txBody>
              <a:bodyPr wrap="square" lIns="91440" tIns="45720" rIns="91440" bIns="45720" anchor="t" anchorCtr="false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自此时间起，本办法正式开始实施和执行。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f56357bd-1253-4fe5-a035-dca1713bc0da"/>
          <p:cNvSpPr>
            <a:spLocks noGrp="true"/>
          </p:cNvSpPr>
          <p:nvPr>
            <p:ph type="title" hasCustomPrompt="tru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解读机关：</a:t>
            </a:r>
            <a:r>
              <a:rPr lang="zh-CN" altLang="en-US" sz="2400" dirty="0"/>
              <a:t>宛城区财政局</a:t>
            </a: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联系电话：0377-63595316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文件目的</a:t>
            </a:r>
            <a:endParaRPr lang="en-US" dirty="0"/>
          </a:p>
        </p:txBody>
      </p:sp>
      <p:grpSp>
        <p:nvGrpSpPr>
          <p:cNvPr id="3" name="25345f8b-61c6-4095-b59b-21bf90d38ba4.source.5.zh-Hans.pptx" descr="d8c577ce-ccef-4e72-85d5-240badc0e6b1"/>
          <p:cNvGrpSpPr/>
          <p:nvPr/>
        </p:nvGrpSpPr>
        <p:grpSpPr>
          <a:xfrm>
            <a:off x="-25296" y="1130300"/>
            <a:ext cx="11544196" cy="4881617"/>
            <a:chOff x="-25296" y="1130300"/>
            <a:chExt cx="11544196" cy="4881617"/>
          </a:xfrm>
        </p:grpSpPr>
        <p:cxnSp>
          <p:nvCxnSpPr>
            <p:cNvPr id="18" name="íŝľïḋè" descr="4bbb7690-37cd-49b5-8913-5228551a2a68"/>
            <p:cNvCxnSpPr/>
            <p:nvPr/>
          </p:nvCxnSpPr>
          <p:spPr>
            <a:xfrm>
              <a:off x="-25296" y="3908243"/>
              <a:ext cx="108184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íSḻíḍé" descr="205576d1-43ff-4566-8716-16a9213a708c"/>
            <p:cNvCxnSpPr>
              <a:stCxn id="12" idx="2"/>
            </p:cNvCxnSpPr>
            <p:nvPr/>
          </p:nvCxnSpPr>
          <p:spPr>
            <a:xfrm>
              <a:off x="3365064" y="3164057"/>
              <a:ext cx="0" cy="7464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ís1ide" descr="23dc8724-9ada-4c8c-bd9a-962ed5930d6c"/>
            <p:cNvCxnSpPr/>
            <p:nvPr/>
          </p:nvCxnSpPr>
          <p:spPr>
            <a:xfrm flipV="true">
              <a:off x="5235257" y="3920798"/>
              <a:ext cx="0" cy="6265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îsliḋe" descr="6df7ef8b-9126-4481-bf00-206106c86c5f"/>
            <p:cNvCxnSpPr>
              <a:stCxn id="15" idx="2"/>
            </p:cNvCxnSpPr>
            <p:nvPr/>
          </p:nvCxnSpPr>
          <p:spPr>
            <a:xfrm>
              <a:off x="7105450" y="3164057"/>
              <a:ext cx="0" cy="7464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ïṣľïḑê" descr="1bd1b82a-b41d-4630-800e-cb9e3815e135"/>
            <p:cNvCxnSpPr>
              <a:stCxn id="16" idx="0"/>
            </p:cNvCxnSpPr>
            <p:nvPr/>
          </p:nvCxnSpPr>
          <p:spPr>
            <a:xfrm flipV="true">
              <a:off x="8975642" y="3920798"/>
              <a:ext cx="0" cy="6265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ïšḷíďe" descr="1ceafb38-d368-4723-baf8-1b2d05b5df52"/>
            <p:cNvSpPr/>
            <p:nvPr/>
          </p:nvSpPr>
          <p:spPr>
            <a:xfrm>
              <a:off x="10235261" y="3180418"/>
              <a:ext cx="1062968" cy="1474150"/>
            </a:xfrm>
            <a:custGeom>
              <a:avLst/>
              <a:gdLst>
                <a:gd name="connsiteX0" fmla="*/ 881911 w 1764030"/>
                <a:gd name="connsiteY0" fmla="*/ 2446069 h 2446400"/>
                <a:gd name="connsiteX1" fmla="*/ 729034 w 1764030"/>
                <a:gd name="connsiteY1" fmla="*/ 1446610 h 2446400"/>
                <a:gd name="connsiteX2" fmla="*/ -104 w 1764030"/>
                <a:gd name="connsiteY2" fmla="*/ 1222868 h 2446400"/>
                <a:gd name="connsiteX3" fmla="*/ 729034 w 1764030"/>
                <a:gd name="connsiteY3" fmla="*/ 999126 h 2446400"/>
                <a:gd name="connsiteX4" fmla="*/ 881911 w 1764030"/>
                <a:gd name="connsiteY4" fmla="*/ -332 h 2446400"/>
                <a:gd name="connsiteX5" fmla="*/ 1034787 w 1764030"/>
                <a:gd name="connsiteY5" fmla="*/ 999126 h 2446400"/>
                <a:gd name="connsiteX6" fmla="*/ 1763926 w 1764030"/>
                <a:gd name="connsiteY6" fmla="*/ 1222868 h 2446400"/>
                <a:gd name="connsiteX7" fmla="*/ 1034787 w 1764030"/>
                <a:gd name="connsiteY7" fmla="*/ 1446610 h 2446400"/>
                <a:gd name="connsiteX8" fmla="*/ 881911 w 1764030"/>
                <a:gd name="connsiteY8" fmla="*/ 2446069 h 244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64030" h="2446400">
                  <a:moveTo>
                    <a:pt x="881911" y="2446069"/>
                  </a:moveTo>
                  <a:cubicBezTo>
                    <a:pt x="866099" y="1910954"/>
                    <a:pt x="843811" y="1611870"/>
                    <a:pt x="729034" y="1446610"/>
                  </a:cubicBezTo>
                  <a:cubicBezTo>
                    <a:pt x="610639" y="1275160"/>
                    <a:pt x="393564" y="1245919"/>
                    <a:pt x="-104" y="1222868"/>
                  </a:cubicBezTo>
                  <a:cubicBezTo>
                    <a:pt x="393564" y="1199818"/>
                    <a:pt x="610639" y="1170195"/>
                    <a:pt x="729034" y="999126"/>
                  </a:cubicBezTo>
                  <a:cubicBezTo>
                    <a:pt x="843334" y="833867"/>
                    <a:pt x="866099" y="534782"/>
                    <a:pt x="881911" y="-332"/>
                  </a:cubicBezTo>
                  <a:cubicBezTo>
                    <a:pt x="897722" y="534782"/>
                    <a:pt x="920011" y="833867"/>
                    <a:pt x="1034787" y="999126"/>
                  </a:cubicBezTo>
                  <a:cubicBezTo>
                    <a:pt x="1153183" y="1170576"/>
                    <a:pt x="1370257" y="1199818"/>
                    <a:pt x="1763926" y="1222868"/>
                  </a:cubicBezTo>
                  <a:cubicBezTo>
                    <a:pt x="1370257" y="1245919"/>
                    <a:pt x="1153183" y="1275542"/>
                    <a:pt x="1034787" y="1446610"/>
                  </a:cubicBezTo>
                  <a:cubicBezTo>
                    <a:pt x="920011" y="1611870"/>
                    <a:pt x="897722" y="1910954"/>
                    <a:pt x="881911" y="244606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l"/>
            </a:p>
          </p:txBody>
        </p:sp>
        <p:sp>
          <p:nvSpPr>
            <p:cNvPr id="29" name="íslîdê" descr="a351ff0f-4607-4e52-a21f-cad6f510e11c"/>
            <p:cNvSpPr/>
            <p:nvPr/>
          </p:nvSpPr>
          <p:spPr>
            <a:xfrm>
              <a:off x="10184064" y="3075843"/>
              <a:ext cx="1165361" cy="1683300"/>
            </a:xfrm>
            <a:custGeom>
              <a:avLst/>
              <a:gdLst>
                <a:gd name="connsiteX0" fmla="*/ 966874 w 1933955"/>
                <a:gd name="connsiteY0" fmla="*/ 319517 h 2793492"/>
                <a:gd name="connsiteX1" fmla="*/ 1115845 w 1933955"/>
                <a:gd name="connsiteY1" fmla="*/ 1175339 h 2793492"/>
                <a:gd name="connsiteX2" fmla="*/ 1771926 w 1933955"/>
                <a:gd name="connsiteY2" fmla="*/ 1396414 h 2793492"/>
                <a:gd name="connsiteX3" fmla="*/ 1115845 w 1933955"/>
                <a:gd name="connsiteY3" fmla="*/ 1617489 h 2793492"/>
                <a:gd name="connsiteX4" fmla="*/ 966874 w 1933955"/>
                <a:gd name="connsiteY4" fmla="*/ 2473310 h 2793492"/>
                <a:gd name="connsiteX5" fmla="*/ 817903 w 1933955"/>
                <a:gd name="connsiteY5" fmla="*/ 1617489 h 2793492"/>
                <a:gd name="connsiteX6" fmla="*/ 161821 w 1933955"/>
                <a:gd name="connsiteY6" fmla="*/ 1396414 h 2793492"/>
                <a:gd name="connsiteX7" fmla="*/ 817903 w 1933955"/>
                <a:gd name="connsiteY7" fmla="*/ 1175339 h 2793492"/>
                <a:gd name="connsiteX8" fmla="*/ 966874 w 1933955"/>
                <a:gd name="connsiteY8" fmla="*/ 319517 h 2793492"/>
                <a:gd name="connsiteX9" fmla="*/ 966874 w 1933955"/>
                <a:gd name="connsiteY9" fmla="*/ -332 h 2793492"/>
                <a:gd name="connsiteX10" fmla="*/ -104 w 1933955"/>
                <a:gd name="connsiteY10" fmla="*/ 1396414 h 2793492"/>
                <a:gd name="connsiteX11" fmla="*/ 966874 w 1933955"/>
                <a:gd name="connsiteY11" fmla="*/ 2793160 h 2793492"/>
                <a:gd name="connsiteX12" fmla="*/ 1933851 w 1933955"/>
                <a:gd name="connsiteY12" fmla="*/ 1396414 h 2793492"/>
                <a:gd name="connsiteX13" fmla="*/ 966874 w 1933955"/>
                <a:gd name="connsiteY13" fmla="*/ -332 h 279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33955" h="2793492">
                  <a:moveTo>
                    <a:pt x="966874" y="319517"/>
                  </a:moveTo>
                  <a:cubicBezTo>
                    <a:pt x="983066" y="765097"/>
                    <a:pt x="1011641" y="1024843"/>
                    <a:pt x="1115845" y="1175339"/>
                  </a:cubicBezTo>
                  <a:cubicBezTo>
                    <a:pt x="1227478" y="1336597"/>
                    <a:pt x="1424836" y="1373459"/>
                    <a:pt x="1771926" y="1396414"/>
                  </a:cubicBezTo>
                  <a:cubicBezTo>
                    <a:pt x="1424836" y="1419369"/>
                    <a:pt x="1227478" y="1456231"/>
                    <a:pt x="1115845" y="1617489"/>
                  </a:cubicBezTo>
                  <a:cubicBezTo>
                    <a:pt x="1011641" y="1767889"/>
                    <a:pt x="983066" y="2027731"/>
                    <a:pt x="966874" y="2473310"/>
                  </a:cubicBezTo>
                  <a:cubicBezTo>
                    <a:pt x="950681" y="2027731"/>
                    <a:pt x="922106" y="1768460"/>
                    <a:pt x="817903" y="1617489"/>
                  </a:cubicBezTo>
                  <a:cubicBezTo>
                    <a:pt x="706270" y="1456231"/>
                    <a:pt x="508911" y="1419369"/>
                    <a:pt x="161821" y="1396414"/>
                  </a:cubicBezTo>
                  <a:cubicBezTo>
                    <a:pt x="508911" y="1373459"/>
                    <a:pt x="706270" y="1336597"/>
                    <a:pt x="817903" y="1175339"/>
                  </a:cubicBezTo>
                  <a:cubicBezTo>
                    <a:pt x="922106" y="1024939"/>
                    <a:pt x="950681" y="765097"/>
                    <a:pt x="966874" y="319517"/>
                  </a:cubicBezTo>
                  <a:moveTo>
                    <a:pt x="966874" y="-332"/>
                  </a:moveTo>
                  <a:cubicBezTo>
                    <a:pt x="932774" y="1307260"/>
                    <a:pt x="905152" y="1347169"/>
                    <a:pt x="-104" y="1396414"/>
                  </a:cubicBezTo>
                  <a:cubicBezTo>
                    <a:pt x="904770" y="1445658"/>
                    <a:pt x="932774" y="1485568"/>
                    <a:pt x="966874" y="2793160"/>
                  </a:cubicBezTo>
                  <a:cubicBezTo>
                    <a:pt x="1000973" y="1485568"/>
                    <a:pt x="1028595" y="1445658"/>
                    <a:pt x="1933851" y="1396414"/>
                  </a:cubicBezTo>
                  <a:cubicBezTo>
                    <a:pt x="1028977" y="1347169"/>
                    <a:pt x="1000973" y="1307260"/>
                    <a:pt x="966874" y="-332"/>
                  </a:cubicBezTo>
                  <a:close/>
                </a:path>
              </a:pathLst>
            </a:custGeom>
            <a:solidFill>
              <a:srgbClr val="231815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l"/>
            </a:p>
          </p:txBody>
        </p:sp>
        <p:cxnSp>
          <p:nvCxnSpPr>
            <p:cNvPr id="6" name="ïşľíḍè" descr="5dc63bbb-87d8-45f9-b058-7baea33e3173"/>
            <p:cNvCxnSpPr/>
            <p:nvPr/>
          </p:nvCxnSpPr>
          <p:spPr>
            <a:xfrm flipV="true">
              <a:off x="1494871" y="3920798"/>
              <a:ext cx="0" cy="6265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itle" descr="a5cfea89-f87f-48f7-8ac2-0d05897355cd"/>
            <p:cNvSpPr txBox="true"/>
            <p:nvPr/>
          </p:nvSpPr>
          <p:spPr>
            <a:xfrm>
              <a:off x="660400" y="1130300"/>
              <a:ext cx="10858500" cy="461665"/>
            </a:xfrm>
            <a:prstGeom prst="rect">
              <a:avLst/>
            </a:prstGeom>
            <a:noFill/>
          </p:spPr>
          <p:txBody>
            <a:bodyPr vert="horz" wrap="square" rtlCol="0" anchor="t" anchorCtr="true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明确文件制定要实现的目标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  <p:grpSp>
          <p:nvGrpSpPr>
            <p:cNvPr id="52" name="组合 51" descr="d0f3b09b-c6eb-43a9-933e-f5d7d66ba596"/>
            <p:cNvGrpSpPr/>
            <p:nvPr/>
          </p:nvGrpSpPr>
          <p:grpSpPr>
            <a:xfrm>
              <a:off x="660400" y="1764175"/>
              <a:ext cx="2029872" cy="4002357"/>
              <a:chOff x="660400" y="1764175"/>
              <a:chExt cx="2029872" cy="4002357"/>
            </a:xfrm>
          </p:grpSpPr>
          <p:sp>
            <p:nvSpPr>
              <p:cNvPr id="31" name="Number1" descr="b1bfe602-f64b-453a-afcb-f054b8a9ec71"/>
              <p:cNvSpPr/>
              <p:nvPr/>
            </p:nvSpPr>
            <p:spPr>
              <a:xfrm>
                <a:off x="885271" y="4547332"/>
                <a:ext cx="1219200" cy="1219200"/>
              </a:xfrm>
              <a:prstGeom prst="rect">
                <a:avLst/>
              </a:prstGeom>
              <a:solidFill>
                <a:schemeClr val="tx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0" i="0" u="none">
                    <a:solidFill>
                      <a:srgbClr val="FFFFFF"/>
                    </a:solidFill>
                    <a:latin typeface="Arial"/>
                  </a:rPr>
                  <a:t>01</a:t>
                </a:r>
                <a:endParaRPr lang="en-US" sz="2800" b="0" i="0" u="none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3" name="Bullet1" descr="efb307d9-effb-4ab9-a26c-f29c948f8fea"/>
              <p:cNvSpPr/>
              <p:nvPr/>
            </p:nvSpPr>
            <p:spPr>
              <a:xfrm>
                <a:off x="660400" y="1764175"/>
                <a:ext cx="2029872" cy="6265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加强管理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50" name="Text1" descr="b51fa3e6-aa1b-4e06-8c4a-aff667851651"/>
              <p:cNvSpPr/>
              <p:nvPr/>
            </p:nvSpPr>
            <p:spPr>
              <a:xfrm>
                <a:off x="660400" y="2390709"/>
                <a:ext cx="2029872" cy="10166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进一步加强行政村（社区）集体 “三资” 管理，提高管理效率。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23" name="组合 22" descr="86b28f80-a56e-4bf8-97a7-daa26767936b"/>
            <p:cNvGrpSpPr/>
            <p:nvPr/>
          </p:nvGrpSpPr>
          <p:grpSpPr>
            <a:xfrm>
              <a:off x="2350128" y="1944857"/>
              <a:ext cx="2029872" cy="4067060"/>
              <a:chOff x="2350128" y="1944857"/>
              <a:chExt cx="2029872" cy="4067060"/>
            </a:xfrm>
          </p:grpSpPr>
          <p:sp>
            <p:nvSpPr>
              <p:cNvPr id="12" name="Number2" descr="0fad7c2d-9767-42e5-894a-e27b758827c3"/>
              <p:cNvSpPr/>
              <p:nvPr/>
            </p:nvSpPr>
            <p:spPr>
              <a:xfrm>
                <a:off x="2755464" y="1944857"/>
                <a:ext cx="1219200" cy="12192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0" i="0" u="none">
                    <a:solidFill>
                      <a:srgbClr val="FFFFFF"/>
                    </a:solidFill>
                    <a:latin typeface="Arial"/>
                  </a:rPr>
                  <a:t>02</a:t>
                </a:r>
                <a:endParaRPr lang="en-US" sz="2800" b="0" i="0" u="none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5" name="Bullet2" descr="12cf220d-7498-4aac-bbb9-e91cb2e3b420"/>
              <p:cNvSpPr/>
              <p:nvPr/>
            </p:nvSpPr>
            <p:spPr>
              <a:xfrm>
                <a:off x="2350128" y="4370268"/>
                <a:ext cx="2029872" cy="6265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规范服务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6" name="Text2" descr="d072e1a8-d9ab-46c1-93de-126c03209ee9"/>
              <p:cNvSpPr/>
              <p:nvPr/>
            </p:nvSpPr>
            <p:spPr>
              <a:xfrm>
                <a:off x="2350128" y="4995283"/>
                <a:ext cx="2029872" cy="10166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规范委托代理服务工作，确保服务质量和规范性。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25" name="组合 24" descr="ee8fe619-e189-473d-a865-bbc5b848d1c0"/>
            <p:cNvGrpSpPr/>
            <p:nvPr/>
          </p:nvGrpSpPr>
          <p:grpSpPr>
            <a:xfrm>
              <a:off x="4220321" y="1764175"/>
              <a:ext cx="2029872" cy="4002357"/>
              <a:chOff x="4220321" y="1764175"/>
              <a:chExt cx="2029872" cy="4002357"/>
            </a:xfrm>
          </p:grpSpPr>
          <p:sp>
            <p:nvSpPr>
              <p:cNvPr id="14" name="Number3" descr="016e9235-eb42-4b08-8c95-ce1bdb1dfce9"/>
              <p:cNvSpPr/>
              <p:nvPr/>
            </p:nvSpPr>
            <p:spPr>
              <a:xfrm>
                <a:off x="4625657" y="4547332"/>
                <a:ext cx="1219200" cy="1219200"/>
              </a:xfrm>
              <a:prstGeom prst="rect">
                <a:avLst/>
              </a:prstGeom>
              <a:solidFill>
                <a:schemeClr val="tx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0" i="0" u="none">
                    <a:solidFill>
                      <a:srgbClr val="FFFFFF"/>
                    </a:solidFill>
                    <a:latin typeface="Arial"/>
                  </a:rPr>
                  <a:t>03</a:t>
                </a:r>
                <a:endParaRPr lang="en-US" sz="2800" b="0" i="0" u="none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Bullet3" descr="a241611e-2e14-4e07-97fb-0a69fb3539e9"/>
              <p:cNvSpPr/>
              <p:nvPr/>
            </p:nvSpPr>
            <p:spPr>
              <a:xfrm>
                <a:off x="4220321" y="1764175"/>
                <a:ext cx="2029872" cy="6265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促进廉政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39" name="Text3" descr="c9e2072d-9113-4cb4-a04b-2d449c67ec8f"/>
              <p:cNvSpPr/>
              <p:nvPr/>
            </p:nvSpPr>
            <p:spPr>
              <a:xfrm>
                <a:off x="4220321" y="2389190"/>
                <a:ext cx="2029872" cy="10166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推动基层党风廉政建设，营造风清气正的环境。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30" name="组合 29" descr="8e9da1e8-4652-4f0e-af90-735b62f6a84c"/>
            <p:cNvGrpSpPr/>
            <p:nvPr/>
          </p:nvGrpSpPr>
          <p:grpSpPr>
            <a:xfrm>
              <a:off x="6090513" y="1944857"/>
              <a:ext cx="2029872" cy="4067060"/>
              <a:chOff x="6090513" y="1944857"/>
              <a:chExt cx="2029872" cy="4067060"/>
            </a:xfrm>
          </p:grpSpPr>
          <p:sp>
            <p:nvSpPr>
              <p:cNvPr id="15" name="Number4" descr="c49dcbcd-be59-4d5c-b21a-c4108968aac1"/>
              <p:cNvSpPr/>
              <p:nvPr/>
            </p:nvSpPr>
            <p:spPr>
              <a:xfrm>
                <a:off x="6495850" y="1944857"/>
                <a:ext cx="1219200" cy="1219200"/>
              </a:xfrm>
              <a:prstGeom prst="rect">
                <a:avLst/>
              </a:prstGeom>
              <a:solidFill>
                <a:schemeClr val="tx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0" i="0" u="none">
                    <a:solidFill>
                      <a:srgbClr val="FFFFFF"/>
                    </a:solidFill>
                    <a:latin typeface="Arial"/>
                  </a:rPr>
                  <a:t>04</a:t>
                </a:r>
                <a:endParaRPr lang="en-US" sz="2800" b="0" i="0" u="none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41" name="Bullet4" descr="750cb03a-562b-4736-9cc8-af0134a21983"/>
              <p:cNvSpPr/>
              <p:nvPr/>
            </p:nvSpPr>
            <p:spPr>
              <a:xfrm>
                <a:off x="6090513" y="4370268"/>
                <a:ext cx="2029872" cy="6265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保护利益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42" name="Text4" descr="d5e8fa72-8fa6-4405-acb8-60ef1e014509"/>
              <p:cNvSpPr/>
              <p:nvPr/>
            </p:nvSpPr>
            <p:spPr>
              <a:xfrm>
                <a:off x="6090513" y="4995283"/>
                <a:ext cx="2029872" cy="10166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切实保护集体和群众利益，维护公平正义。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51" name="组合 50" descr="9fd3d65a-6e16-407c-8691-96b968488a5c"/>
            <p:cNvGrpSpPr/>
            <p:nvPr/>
          </p:nvGrpSpPr>
          <p:grpSpPr>
            <a:xfrm>
              <a:off x="7959733" y="1764175"/>
              <a:ext cx="2029872" cy="4002357"/>
              <a:chOff x="7959733" y="1764175"/>
              <a:chExt cx="2029872" cy="4002357"/>
            </a:xfrm>
          </p:grpSpPr>
          <p:sp>
            <p:nvSpPr>
              <p:cNvPr id="16" name="Number5" descr="039d0d52-852e-4ded-b54e-8868e5e1977a"/>
              <p:cNvSpPr/>
              <p:nvPr/>
            </p:nvSpPr>
            <p:spPr>
              <a:xfrm>
                <a:off x="8366042" y="4547332"/>
                <a:ext cx="1219200" cy="1219200"/>
              </a:xfrm>
              <a:prstGeom prst="rect">
                <a:avLst/>
              </a:prstGeom>
              <a:solidFill>
                <a:schemeClr val="tx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0" i="0" u="none">
                    <a:solidFill>
                      <a:srgbClr val="FFFFFF"/>
                    </a:solidFill>
                    <a:latin typeface="Arial"/>
                  </a:rPr>
                  <a:t>05</a:t>
                </a:r>
                <a:endParaRPr lang="en-US" sz="2800" b="0" i="0" u="none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44" name="Bullet5" descr="b957544a-72ad-41c3-95c3-d34bd714ee5f"/>
              <p:cNvSpPr/>
              <p:nvPr/>
            </p:nvSpPr>
            <p:spPr>
              <a:xfrm>
                <a:off x="7959733" y="1764175"/>
                <a:ext cx="2029872" cy="6265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推动发展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45" name="Text5" descr="04cad780-4323-450c-9680-0ecd2e94c4a8"/>
              <p:cNvSpPr/>
              <p:nvPr/>
            </p:nvSpPr>
            <p:spPr>
              <a:xfrm>
                <a:off x="7959733" y="2389190"/>
                <a:ext cx="2029872" cy="10166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促进农村和社区的稳定与可持续发展，助力乡村振兴。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197b7054-a3ac-4163-9fd0-139cf275b3e5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适用范围</a:t>
            </a:r>
            <a:endParaRPr lang="en-US" dirty="0"/>
          </a:p>
        </p:txBody>
      </p:sp>
      <p:sp>
        <p:nvSpPr>
          <p:cNvPr id="25" name="文本占位符 24" descr="895a480c-04ef-4d8a-829c-b9ec2e6bcc05"/>
          <p:cNvSpPr>
            <a:spLocks noGrp="true"/>
          </p:cNvSpPr>
          <p:nvPr>
            <p:ph type="body" sz="quarter" idx="1" hasCustomPrompt="true"/>
          </p:nvPr>
        </p:nvSpPr>
        <p:spPr/>
        <p:txBody>
          <a:bodyPr/>
          <a:lstStyle/>
          <a:p>
            <a:r>
              <a:rPr lang="zh-CN" altLang="en-US" dirty="0"/>
              <a:t>明确文件适用的对象和区域范围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适用对象</a:t>
            </a:r>
            <a:endParaRPr lang="en-US" dirty="0"/>
          </a:p>
        </p:txBody>
      </p:sp>
      <p:grpSp>
        <p:nvGrpSpPr>
          <p:cNvPr id="22" name="3a805148-34eb-4c96-beb9-fc1bffc9677d.source.2.zh-Hans.pptx" descr="36e5db09-7269-42f5-a2d7-4df03cacd1b7"/>
          <p:cNvGrpSpPr/>
          <p:nvPr/>
        </p:nvGrpSpPr>
        <p:grpSpPr>
          <a:xfrm>
            <a:off x="660400" y="1130300"/>
            <a:ext cx="10858500" cy="4902499"/>
            <a:chOff x="660401" y="-485432"/>
            <a:chExt cx="10858499" cy="6518231"/>
          </a:xfrm>
        </p:grpSpPr>
        <p:sp>
          <p:nvSpPr>
            <p:cNvPr id="3" name="双括号 2" descr="07ab7c88-9f98-423d-bdb4-7b053d179e8d"/>
            <p:cNvSpPr/>
            <p:nvPr/>
          </p:nvSpPr>
          <p:spPr bwMode="auto">
            <a:xfrm>
              <a:off x="1318721" y="1123949"/>
              <a:ext cx="3841968" cy="4112637"/>
            </a:xfrm>
            <a:prstGeom prst="bracketPair">
              <a:avLst>
                <a:gd name="adj" fmla="val 0"/>
              </a:avLst>
            </a:prstGeom>
            <a:noFill/>
            <a:ln w="3175">
              <a:solidFill>
                <a:schemeClr val="bg1">
                  <a:lumMod val="75000"/>
                </a:schemeClr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>
              <a:lvl1pPr>
                <a:defRPr sz="1300" b="1">
                  <a:solidFill>
                    <a:srgbClr val="000000"/>
                  </a:solidFill>
                </a:defRPr>
              </a:lvl1pPr>
              <a:lvl2pPr marL="742950" indent="-285750">
                <a:defRPr sz="1300" b="1">
                  <a:solidFill>
                    <a:srgbClr val="000000"/>
                  </a:solidFill>
                </a:defRPr>
              </a:lvl2pPr>
              <a:lvl3pPr marL="1143000" indent="-228600">
                <a:defRPr sz="1300" b="1">
                  <a:solidFill>
                    <a:srgbClr val="000000"/>
                  </a:solidFill>
                </a:defRPr>
              </a:lvl3pPr>
              <a:lvl4pPr marL="1600200" indent="-228600">
                <a:defRPr sz="1300" b="1">
                  <a:solidFill>
                    <a:srgbClr val="000000"/>
                  </a:solidFill>
                </a:defRPr>
              </a:lvl4pPr>
              <a:lvl5pPr marL="2057400" indent="-228600">
                <a:defRPr sz="1300" b="1">
                  <a:solidFill>
                    <a:srgbClr val="000000"/>
                  </a:solidFill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9pPr>
            </a:lstStyle>
            <a:p>
              <a:pPr algn="l"/>
            </a:p>
          </p:txBody>
        </p:sp>
        <p:sp>
          <p:nvSpPr>
            <p:cNvPr id="4" name="双括号 3" descr="44fe09f2-6498-42a2-9a6a-c0bd6c64d080"/>
            <p:cNvSpPr/>
            <p:nvPr/>
          </p:nvSpPr>
          <p:spPr bwMode="auto">
            <a:xfrm>
              <a:off x="6973753" y="1123951"/>
              <a:ext cx="3841968" cy="4112637"/>
            </a:xfrm>
            <a:prstGeom prst="bracketPair">
              <a:avLst>
                <a:gd name="adj" fmla="val 0"/>
              </a:avLst>
            </a:prstGeom>
            <a:noFill/>
            <a:ln w="3175">
              <a:solidFill>
                <a:schemeClr val="bg1">
                  <a:lumMod val="75000"/>
                </a:schemeClr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>
              <a:lvl1pPr>
                <a:defRPr sz="1300" b="1">
                  <a:solidFill>
                    <a:srgbClr val="000000"/>
                  </a:solidFill>
                </a:defRPr>
              </a:lvl1pPr>
              <a:lvl2pPr marL="742950" indent="-285750">
                <a:defRPr sz="1300" b="1">
                  <a:solidFill>
                    <a:srgbClr val="000000"/>
                  </a:solidFill>
                </a:defRPr>
              </a:lvl2pPr>
              <a:lvl3pPr marL="1143000" indent="-228600">
                <a:defRPr sz="1300" b="1">
                  <a:solidFill>
                    <a:srgbClr val="000000"/>
                  </a:solidFill>
                </a:defRPr>
              </a:lvl3pPr>
              <a:lvl4pPr marL="1600200" indent="-228600">
                <a:defRPr sz="1300" b="1">
                  <a:solidFill>
                    <a:srgbClr val="000000"/>
                  </a:solidFill>
                </a:defRPr>
              </a:lvl4pPr>
              <a:lvl5pPr marL="2057400" indent="-228600">
                <a:defRPr sz="1300" b="1">
                  <a:solidFill>
                    <a:srgbClr val="000000"/>
                  </a:solidFill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9pPr>
            </a:lstStyle>
            <a:p>
              <a:pPr algn="l"/>
            </a:p>
          </p:txBody>
        </p:sp>
        <p:sp>
          <p:nvSpPr>
            <p:cNvPr id="5" name="矩形 4" descr="9d21fcc3-8881-4239-af10-30c7506f096a"/>
            <p:cNvSpPr/>
            <p:nvPr/>
          </p:nvSpPr>
          <p:spPr bwMode="auto">
            <a:xfrm>
              <a:off x="925411" y="5094000"/>
              <a:ext cx="10290816" cy="3248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hlink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>
              <a:normAutofit/>
            </a:bodyPr>
            <a:lstStyle>
              <a:lvl1pPr>
                <a:defRPr sz="1300" b="1">
                  <a:solidFill>
                    <a:srgbClr val="000000"/>
                  </a:solidFill>
                </a:defRPr>
              </a:lvl1pPr>
              <a:lvl2pPr marL="742950" indent="-285750">
                <a:defRPr sz="1300" b="1">
                  <a:solidFill>
                    <a:srgbClr val="000000"/>
                  </a:solidFill>
                </a:defRPr>
              </a:lvl2pPr>
              <a:lvl3pPr marL="1143000" indent="-228600">
                <a:defRPr sz="1300" b="1">
                  <a:solidFill>
                    <a:srgbClr val="000000"/>
                  </a:solidFill>
                </a:defRPr>
              </a:lvl3pPr>
              <a:lvl4pPr marL="1600200" indent="-228600">
                <a:defRPr sz="1300" b="1">
                  <a:solidFill>
                    <a:srgbClr val="000000"/>
                  </a:solidFill>
                </a:defRPr>
              </a:lvl4pPr>
              <a:lvl5pPr marL="2057400" indent="-228600">
                <a:defRPr sz="1300" b="1">
                  <a:solidFill>
                    <a:srgbClr val="000000"/>
                  </a:solidFill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9pPr>
            </a:lstStyle>
            <a:p>
              <a:pPr algn="l"/>
            </a:p>
          </p:txBody>
        </p:sp>
        <p:sp>
          <p:nvSpPr>
            <p:cNvPr id="6" name="等腰三角形 5" descr="444cfba3-1f99-450f-a8b0-76f0c5c13bc7"/>
            <p:cNvSpPr/>
            <p:nvPr/>
          </p:nvSpPr>
          <p:spPr bwMode="auto">
            <a:xfrm>
              <a:off x="5774637" y="5418852"/>
              <a:ext cx="589965" cy="613947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>
              <a:normAutofit/>
            </a:bodyPr>
            <a:lstStyle>
              <a:lvl1pPr>
                <a:defRPr sz="1300" b="1">
                  <a:solidFill>
                    <a:srgbClr val="000000"/>
                  </a:solidFill>
                </a:defRPr>
              </a:lvl1pPr>
              <a:lvl2pPr marL="742950" indent="-285750">
                <a:defRPr sz="1300" b="1">
                  <a:solidFill>
                    <a:srgbClr val="000000"/>
                  </a:solidFill>
                </a:defRPr>
              </a:lvl2pPr>
              <a:lvl3pPr marL="1143000" indent="-228600">
                <a:defRPr sz="1300" b="1">
                  <a:solidFill>
                    <a:srgbClr val="000000"/>
                  </a:solidFill>
                </a:defRPr>
              </a:lvl3pPr>
              <a:lvl4pPr marL="1600200" indent="-228600">
                <a:defRPr sz="1300" b="1">
                  <a:solidFill>
                    <a:srgbClr val="000000"/>
                  </a:solidFill>
                </a:defRPr>
              </a:lvl4pPr>
              <a:lvl5pPr marL="2057400" indent="-228600">
                <a:defRPr sz="1300" b="1">
                  <a:solidFill>
                    <a:srgbClr val="000000"/>
                  </a:solidFill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9pPr>
            </a:lstStyle>
            <a:p>
              <a:pPr algn="l"/>
            </a:p>
          </p:txBody>
        </p:sp>
        <p:sp>
          <p:nvSpPr>
            <p:cNvPr id="7" name="直接连接符 6" descr="891d1e0d-e694-48e2-a93e-2307b1311e33"/>
            <p:cNvSpPr/>
            <p:nvPr/>
          </p:nvSpPr>
          <p:spPr bwMode="auto">
            <a:xfrm flipV="true">
              <a:off x="728756" y="4603453"/>
              <a:ext cx="0" cy="58996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25000" lnSpcReduction="20000"/>
            </a:bodyPr>
            <a:lstStyle/>
            <a:p>
              <a:pPr algn="l"/>
            </a:p>
          </p:txBody>
        </p:sp>
        <p:sp>
          <p:nvSpPr>
            <p:cNvPr id="8" name="直接连接符 7" descr="6c11ddc8-a3cb-48f5-8947-6f05a213ef85"/>
            <p:cNvSpPr/>
            <p:nvPr/>
          </p:nvSpPr>
          <p:spPr bwMode="auto">
            <a:xfrm>
              <a:off x="11463244" y="5409259"/>
              <a:ext cx="0" cy="58996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25000" lnSpcReduction="20000"/>
            </a:bodyPr>
            <a:lstStyle/>
            <a:p>
              <a:pPr algn="l"/>
            </a:p>
          </p:txBody>
        </p:sp>
        <p:sp>
          <p:nvSpPr>
            <p:cNvPr id="11" name="矩形 10" descr="01ec9931-a65c-44ee-abf9-a83502fa8791"/>
            <p:cNvSpPr/>
            <p:nvPr/>
          </p:nvSpPr>
          <p:spPr bwMode="auto">
            <a:xfrm rot="480270">
              <a:off x="934000" y="5074588"/>
              <a:ext cx="10290814" cy="324000"/>
            </a:xfrm>
            <a:prstGeom prst="rect">
              <a:avLst/>
            </a:prstGeom>
            <a:noFill/>
            <a:ln w="6350">
              <a:solidFill>
                <a:schemeClr val="hlink"/>
              </a:solidFill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hlink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>
              <a:normAutofit/>
            </a:bodyPr>
            <a:lstStyle>
              <a:lvl1pPr>
                <a:defRPr sz="1300" b="1">
                  <a:solidFill>
                    <a:srgbClr val="000000"/>
                  </a:solidFill>
                </a:defRPr>
              </a:lvl1pPr>
              <a:lvl2pPr marL="742950" indent="-285750">
                <a:defRPr sz="1300" b="1">
                  <a:solidFill>
                    <a:srgbClr val="000000"/>
                  </a:solidFill>
                </a:defRPr>
              </a:lvl2pPr>
              <a:lvl3pPr marL="1143000" indent="-228600">
                <a:defRPr sz="1300" b="1">
                  <a:solidFill>
                    <a:srgbClr val="000000"/>
                  </a:solidFill>
                </a:defRPr>
              </a:lvl3pPr>
              <a:lvl4pPr marL="1600200" indent="-228600">
                <a:defRPr sz="1300" b="1">
                  <a:solidFill>
                    <a:srgbClr val="000000"/>
                  </a:solidFill>
                </a:defRPr>
              </a:lvl4pPr>
              <a:lvl5pPr marL="2057400" indent="-228600">
                <a:defRPr sz="1300" b="1">
                  <a:solidFill>
                    <a:srgbClr val="000000"/>
                  </a:solidFill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</a:defRPr>
              </a:lvl9pPr>
            </a:lstStyle>
            <a:p>
              <a:pPr algn="l"/>
            </a:p>
          </p:txBody>
        </p:sp>
        <p:grpSp>
          <p:nvGrpSpPr>
            <p:cNvPr id="18" name="组合 17" descr="4b53df3c-e108-4aa4-8ab9-2a2a9ac33ef7"/>
            <p:cNvGrpSpPr/>
            <p:nvPr/>
          </p:nvGrpSpPr>
          <p:grpSpPr>
            <a:xfrm>
              <a:off x="1318721" y="1123949"/>
              <a:ext cx="3841969" cy="4285310"/>
              <a:chOff x="1318721" y="1123949"/>
              <a:chExt cx="3841969" cy="4285310"/>
            </a:xfrm>
          </p:grpSpPr>
          <p:sp>
            <p:nvSpPr>
              <p:cNvPr id="9" name="Text1" descr="a5856029-9016-4d38-bf9a-cee1ef9bca93"/>
              <p:cNvSpPr/>
              <p:nvPr/>
            </p:nvSpPr>
            <p:spPr>
              <a:xfrm>
                <a:off x="1318722" y="2340554"/>
                <a:ext cx="3841968" cy="227876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false">
                <a:norm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适用于全区乡镇村民委员会集体 “三资” 的管理与监督。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2" name="Number1" descr="8d91e05c-ff77-4a96-b1de-3a323bb582d2"/>
              <p:cNvSpPr txBox="true"/>
              <p:nvPr/>
            </p:nvSpPr>
            <p:spPr>
              <a:xfrm>
                <a:off x="1318721" y="5094000"/>
                <a:ext cx="3841968" cy="315259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false">
                <a:noAutofit/>
              </a:bodyPr>
              <a:lstStyle/>
              <a:p>
                <a:pPr algn="ctr"/>
                <a:r>
                  <a:rPr lang="en-US" sz="1600" b="1" i="0" u="none">
                    <a:solidFill>
                      <a:srgbClr val="FFFFFF"/>
                    </a:solidFill>
                    <a:latin typeface="Arial"/>
                  </a:rPr>
                  <a:t>20XX Q1</a:t>
                </a:r>
                <a:endParaRPr lang="en-US" sz="1600" b="1" i="0" u="none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4" name="Bullet1" descr="4bb92386-3d5d-452b-9b4b-e6374f0c9969"/>
              <p:cNvSpPr/>
              <p:nvPr/>
            </p:nvSpPr>
            <p:spPr>
              <a:xfrm>
                <a:off x="1318722" y="1123949"/>
                <a:ext cx="3841968" cy="85990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b" anchorCtr="false">
                <a:norm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乡镇村民委员会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19" name="组合 18" descr="c612c091-5b8e-4beb-9e90-e0fe46574238"/>
            <p:cNvGrpSpPr/>
            <p:nvPr/>
          </p:nvGrpSpPr>
          <p:grpSpPr>
            <a:xfrm>
              <a:off x="6973753" y="1123949"/>
              <a:ext cx="3855243" cy="4285310"/>
              <a:chOff x="6973753" y="1123949"/>
              <a:chExt cx="3855243" cy="4285310"/>
            </a:xfrm>
          </p:grpSpPr>
          <p:sp>
            <p:nvSpPr>
              <p:cNvPr id="10" name="Text2" descr="2a52141d-6bc8-4d61-8187-0406c1450dee"/>
              <p:cNvSpPr/>
              <p:nvPr/>
            </p:nvSpPr>
            <p:spPr>
              <a:xfrm>
                <a:off x="6987028" y="2340554"/>
                <a:ext cx="3841968" cy="227876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false">
                <a:norm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涵盖街道所有社区居民委员会集体 “三资” 的管理与监督。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3" name="Number2" descr="aee50355-f7e8-437e-91e3-94d07247d210"/>
              <p:cNvSpPr txBox="true"/>
              <p:nvPr/>
            </p:nvSpPr>
            <p:spPr>
              <a:xfrm>
                <a:off x="6973753" y="5094000"/>
                <a:ext cx="3841968" cy="315259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false">
                <a:noAutofit/>
              </a:bodyPr>
              <a:lstStyle/>
              <a:p>
                <a:pPr algn="ctr"/>
                <a:r>
                  <a:rPr lang="en-US" sz="1600" b="1" i="0" u="none">
                    <a:solidFill>
                      <a:srgbClr val="FFFFFF"/>
                    </a:solidFill>
                    <a:latin typeface="Arial"/>
                  </a:rPr>
                  <a:t>20XX Q2</a:t>
                </a:r>
                <a:endParaRPr lang="en-US" sz="1600" b="1" i="0" u="none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5" name="Bullet2" descr="63b96163-d761-4ce2-9074-59451a0d4eb4"/>
              <p:cNvSpPr/>
              <p:nvPr/>
            </p:nvSpPr>
            <p:spPr>
              <a:xfrm>
                <a:off x="6987028" y="1123949"/>
                <a:ext cx="3841968" cy="85990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b" anchorCtr="false">
                <a:norm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街道社区居民委员会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sp>
          <p:nvSpPr>
            <p:cNvPr id="21" name="Title" descr="683deace-8133-4b59-bbcf-0f8c3296d6a0"/>
            <p:cNvSpPr txBox="true"/>
            <p:nvPr/>
          </p:nvSpPr>
          <p:spPr>
            <a:xfrm>
              <a:off x="660401" y="-485432"/>
              <a:ext cx="10858499" cy="1007828"/>
            </a:xfrm>
            <a:prstGeom prst="rect">
              <a:avLst/>
            </a:prstGeom>
            <a:noFill/>
          </p:spPr>
          <p:txBody>
            <a:bodyPr vert="horz" wrap="square" rtlCol="0" anchor="b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确定文件针对的管理主体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f7b61285-9ee6-4152-847c-384a3e840e50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区域范围</a:t>
            </a:r>
            <a:endParaRPr lang="en-US" dirty="0"/>
          </a:p>
        </p:txBody>
      </p:sp>
      <p:grpSp>
        <p:nvGrpSpPr>
          <p:cNvPr id="115" name="448cbec4-6221-425e-8508-41b831c4319a.source.3.zh-Hans.pptx" descr="aa516bf6-33fb-4d18-95bd-33c2a0d66455"/>
          <p:cNvGrpSpPr/>
          <p:nvPr/>
        </p:nvGrpSpPr>
        <p:grpSpPr>
          <a:xfrm>
            <a:off x="660400" y="1308105"/>
            <a:ext cx="10871201" cy="4812386"/>
            <a:chOff x="660400" y="1308105"/>
            <a:chExt cx="10871201" cy="4812386"/>
          </a:xfrm>
        </p:grpSpPr>
        <p:grpSp>
          <p:nvGrpSpPr>
            <p:cNvPr id="111" name="组合 110" descr="ed7ddbc7-e5f1-487b-a75a-b24192ebc2ac"/>
            <p:cNvGrpSpPr/>
            <p:nvPr/>
          </p:nvGrpSpPr>
          <p:grpSpPr>
            <a:xfrm>
              <a:off x="3300471" y="1702420"/>
              <a:ext cx="3409531" cy="3335678"/>
              <a:chOff x="3300471" y="1702420"/>
              <a:chExt cx="3409531" cy="3335678"/>
            </a:xfrm>
          </p:grpSpPr>
          <p:sp>
            <p:nvSpPr>
              <p:cNvPr id="6" name="íşľíḑe" descr="112af3a2-366c-4a6b-bfb1-1c1b9dbb9763"/>
              <p:cNvSpPr/>
              <p:nvPr/>
            </p:nvSpPr>
            <p:spPr bwMode="auto">
              <a:xfrm>
                <a:off x="3300471" y="4428813"/>
                <a:ext cx="3409531" cy="544048"/>
              </a:xfrm>
              <a:custGeom>
                <a:avLst/>
                <a:gdLst>
                  <a:gd name="T0" fmla="*/ 3047 w 3645"/>
                  <a:gd name="T1" fmla="*/ 0 h 582"/>
                  <a:gd name="T2" fmla="*/ 1271 w 3645"/>
                  <a:gd name="T3" fmla="*/ 17 h 582"/>
                  <a:gd name="T4" fmla="*/ 1118 w 3645"/>
                  <a:gd name="T5" fmla="*/ 452 h 582"/>
                  <a:gd name="T6" fmla="*/ 1019 w 3645"/>
                  <a:gd name="T7" fmla="*/ 452 h 582"/>
                  <a:gd name="T8" fmla="*/ 1083 w 3645"/>
                  <a:gd name="T9" fmla="*/ 19 h 582"/>
                  <a:gd name="T10" fmla="*/ 63 w 3645"/>
                  <a:gd name="T11" fmla="*/ 29 h 582"/>
                  <a:gd name="T12" fmla="*/ 31 w 3645"/>
                  <a:gd name="T13" fmla="*/ 103 h 582"/>
                  <a:gd name="T14" fmla="*/ 469 w 3645"/>
                  <a:gd name="T15" fmla="*/ 485 h 582"/>
                  <a:gd name="T16" fmla="*/ 732 w 3645"/>
                  <a:gd name="T17" fmla="*/ 582 h 582"/>
                  <a:gd name="T18" fmla="*/ 3244 w 3645"/>
                  <a:gd name="T19" fmla="*/ 582 h 582"/>
                  <a:gd name="T20" fmla="*/ 3463 w 3645"/>
                  <a:gd name="T21" fmla="*/ 254 h 582"/>
                  <a:gd name="T22" fmla="*/ 3047 w 3645"/>
                  <a:gd name="T23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45" h="582">
                    <a:moveTo>
                      <a:pt x="3047" y="0"/>
                    </a:moveTo>
                    <a:cubicBezTo>
                      <a:pt x="1271" y="17"/>
                      <a:pt x="1271" y="17"/>
                      <a:pt x="1271" y="17"/>
                    </a:cubicBezTo>
                    <a:cubicBezTo>
                      <a:pt x="1118" y="452"/>
                      <a:pt x="1118" y="452"/>
                      <a:pt x="1118" y="452"/>
                    </a:cubicBezTo>
                    <a:cubicBezTo>
                      <a:pt x="1019" y="452"/>
                      <a:pt x="1019" y="452"/>
                      <a:pt x="1019" y="452"/>
                    </a:cubicBezTo>
                    <a:cubicBezTo>
                      <a:pt x="1083" y="19"/>
                      <a:pt x="1083" y="19"/>
                      <a:pt x="1083" y="19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20" y="29"/>
                      <a:pt x="0" y="77"/>
                      <a:pt x="31" y="103"/>
                    </a:cubicBezTo>
                    <a:cubicBezTo>
                      <a:pt x="469" y="485"/>
                      <a:pt x="469" y="485"/>
                      <a:pt x="469" y="485"/>
                    </a:cubicBezTo>
                    <a:cubicBezTo>
                      <a:pt x="540" y="547"/>
                      <a:pt x="634" y="582"/>
                      <a:pt x="732" y="582"/>
                    </a:cubicBezTo>
                    <a:cubicBezTo>
                      <a:pt x="3244" y="582"/>
                      <a:pt x="3244" y="582"/>
                      <a:pt x="3244" y="582"/>
                    </a:cubicBezTo>
                    <a:cubicBezTo>
                      <a:pt x="3469" y="582"/>
                      <a:pt x="3645" y="373"/>
                      <a:pt x="3463" y="254"/>
                    </a:cubicBezTo>
                    <a:cubicBezTo>
                      <a:pt x="3047" y="0"/>
                      <a:pt x="3047" y="0"/>
                      <a:pt x="3047" y="0"/>
                    </a:cubicBezTo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" name="íSḻíḓê" descr="162b9f36-6795-47c5-9358-561e5f8343dc"/>
              <p:cNvSpPr/>
              <p:nvPr/>
            </p:nvSpPr>
            <p:spPr bwMode="auto">
              <a:xfrm>
                <a:off x="3459254" y="3206552"/>
                <a:ext cx="1346580" cy="827150"/>
              </a:xfrm>
              <a:custGeom>
                <a:avLst/>
                <a:gdLst>
                  <a:gd name="T0" fmla="*/ 0 w 1439"/>
                  <a:gd name="T1" fmla="*/ 884 h 886"/>
                  <a:gd name="T2" fmla="*/ 0 w 1439"/>
                  <a:gd name="T3" fmla="*/ 174 h 886"/>
                  <a:gd name="T4" fmla="*/ 174 w 1439"/>
                  <a:gd name="T5" fmla="*/ 0 h 886"/>
                  <a:gd name="T6" fmla="*/ 1265 w 1439"/>
                  <a:gd name="T7" fmla="*/ 0 h 886"/>
                  <a:gd name="T8" fmla="*/ 1439 w 1439"/>
                  <a:gd name="T9" fmla="*/ 174 h 886"/>
                  <a:gd name="T10" fmla="*/ 1439 w 1439"/>
                  <a:gd name="T11" fmla="*/ 886 h 886"/>
                  <a:gd name="T12" fmla="*/ 0 w 1439"/>
                  <a:gd name="T13" fmla="*/ 884 h 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9" h="886">
                    <a:moveTo>
                      <a:pt x="0" y="884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0" y="78"/>
                      <a:pt x="78" y="0"/>
                      <a:pt x="174" y="0"/>
                    </a:cubicBezTo>
                    <a:cubicBezTo>
                      <a:pt x="1265" y="0"/>
                      <a:pt x="1265" y="0"/>
                      <a:pt x="1265" y="0"/>
                    </a:cubicBezTo>
                    <a:cubicBezTo>
                      <a:pt x="1361" y="0"/>
                      <a:pt x="1439" y="78"/>
                      <a:pt x="1439" y="174"/>
                    </a:cubicBezTo>
                    <a:cubicBezTo>
                      <a:pt x="1439" y="886"/>
                      <a:pt x="1439" y="886"/>
                      <a:pt x="1439" y="886"/>
                    </a:cubicBezTo>
                    <a:cubicBezTo>
                      <a:pt x="0" y="884"/>
                      <a:pt x="0" y="884"/>
                      <a:pt x="0" y="884"/>
                    </a:cubicBezTo>
                  </a:path>
                </a:pathLst>
              </a:custGeom>
              <a:solidFill>
                <a:srgbClr val="C7D5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" name="îś1íḍe" descr="c68b36f4-3a11-403b-95f2-1d636921dc94"/>
              <p:cNvSpPr/>
              <p:nvPr/>
            </p:nvSpPr>
            <p:spPr bwMode="auto">
              <a:xfrm>
                <a:off x="4805834" y="3206552"/>
                <a:ext cx="1346580" cy="829611"/>
              </a:xfrm>
              <a:custGeom>
                <a:avLst/>
                <a:gdLst>
                  <a:gd name="T0" fmla="*/ 0 w 1440"/>
                  <a:gd name="T1" fmla="*/ 888 h 888"/>
                  <a:gd name="T2" fmla="*/ 0 w 1440"/>
                  <a:gd name="T3" fmla="*/ 174 h 888"/>
                  <a:gd name="T4" fmla="*/ 174 w 1440"/>
                  <a:gd name="T5" fmla="*/ 0 h 888"/>
                  <a:gd name="T6" fmla="*/ 1266 w 1440"/>
                  <a:gd name="T7" fmla="*/ 0 h 888"/>
                  <a:gd name="T8" fmla="*/ 1440 w 1440"/>
                  <a:gd name="T9" fmla="*/ 174 h 888"/>
                  <a:gd name="T10" fmla="*/ 1440 w 1440"/>
                  <a:gd name="T11" fmla="*/ 886 h 888"/>
                  <a:gd name="T12" fmla="*/ 0 w 1440"/>
                  <a:gd name="T13" fmla="*/ 88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0" h="888">
                    <a:moveTo>
                      <a:pt x="0" y="888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0" y="78"/>
                      <a:pt x="78" y="0"/>
                      <a:pt x="174" y="0"/>
                    </a:cubicBezTo>
                    <a:cubicBezTo>
                      <a:pt x="1266" y="0"/>
                      <a:pt x="1266" y="0"/>
                      <a:pt x="1266" y="0"/>
                    </a:cubicBezTo>
                    <a:cubicBezTo>
                      <a:pt x="1362" y="0"/>
                      <a:pt x="1440" y="78"/>
                      <a:pt x="1440" y="174"/>
                    </a:cubicBezTo>
                    <a:cubicBezTo>
                      <a:pt x="1440" y="886"/>
                      <a:pt x="1440" y="886"/>
                      <a:pt x="1440" y="886"/>
                    </a:cubicBezTo>
                    <a:cubicBezTo>
                      <a:pt x="0" y="888"/>
                      <a:pt x="0" y="888"/>
                      <a:pt x="0" y="888"/>
                    </a:cubicBezTo>
                  </a:path>
                </a:pathLst>
              </a:custGeom>
              <a:solidFill>
                <a:srgbClr val="C7D5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" name="ïŝļiḋe" descr="3504b3e9-b3cf-40a2-a748-315b56e263dd"/>
              <p:cNvSpPr/>
              <p:nvPr/>
            </p:nvSpPr>
            <p:spPr bwMode="auto">
              <a:xfrm>
                <a:off x="4805834" y="3242247"/>
                <a:ext cx="1345350" cy="793916"/>
              </a:xfrm>
              <a:custGeom>
                <a:avLst/>
                <a:gdLst>
                  <a:gd name="T0" fmla="*/ 1375 w 1439"/>
                  <a:gd name="T1" fmla="*/ 0 h 849"/>
                  <a:gd name="T2" fmla="*/ 0 w 1439"/>
                  <a:gd name="T3" fmla="*/ 849 h 849"/>
                  <a:gd name="T4" fmla="*/ 1439 w 1439"/>
                  <a:gd name="T5" fmla="*/ 847 h 849"/>
                  <a:gd name="T6" fmla="*/ 1439 w 1439"/>
                  <a:gd name="T7" fmla="*/ 135 h 849"/>
                  <a:gd name="T8" fmla="*/ 1375 w 1439"/>
                  <a:gd name="T9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9" h="849">
                    <a:moveTo>
                      <a:pt x="1375" y="0"/>
                    </a:moveTo>
                    <a:cubicBezTo>
                      <a:pt x="0" y="849"/>
                      <a:pt x="0" y="849"/>
                      <a:pt x="0" y="849"/>
                    </a:cubicBezTo>
                    <a:cubicBezTo>
                      <a:pt x="1439" y="847"/>
                      <a:pt x="1439" y="847"/>
                      <a:pt x="1439" y="847"/>
                    </a:cubicBezTo>
                    <a:cubicBezTo>
                      <a:pt x="1439" y="135"/>
                      <a:pt x="1439" y="135"/>
                      <a:pt x="1439" y="135"/>
                    </a:cubicBezTo>
                    <a:cubicBezTo>
                      <a:pt x="1439" y="81"/>
                      <a:pt x="1414" y="32"/>
                      <a:pt x="1375" y="0"/>
                    </a:cubicBezTo>
                  </a:path>
                </a:pathLst>
              </a:custGeom>
              <a:solidFill>
                <a:srgbClr val="AE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" name="íšlíḓé" descr="99902bce-fd66-436a-a928-79621de1a70c"/>
              <p:cNvSpPr/>
              <p:nvPr/>
            </p:nvSpPr>
            <p:spPr bwMode="auto">
              <a:xfrm>
                <a:off x="3459254" y="3238555"/>
                <a:ext cx="1346580" cy="795147"/>
              </a:xfrm>
              <a:custGeom>
                <a:avLst/>
                <a:gdLst>
                  <a:gd name="T0" fmla="*/ 1368 w 1439"/>
                  <a:gd name="T1" fmla="*/ 0 h 852"/>
                  <a:gd name="T2" fmla="*/ 0 w 1439"/>
                  <a:gd name="T3" fmla="*/ 844 h 852"/>
                  <a:gd name="T4" fmla="*/ 0 w 1439"/>
                  <a:gd name="T5" fmla="*/ 850 h 852"/>
                  <a:gd name="T6" fmla="*/ 1439 w 1439"/>
                  <a:gd name="T7" fmla="*/ 852 h 852"/>
                  <a:gd name="T8" fmla="*/ 1439 w 1439"/>
                  <a:gd name="T9" fmla="*/ 140 h 852"/>
                  <a:gd name="T10" fmla="*/ 1368 w 1439"/>
                  <a:gd name="T11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9" h="852">
                    <a:moveTo>
                      <a:pt x="1368" y="0"/>
                    </a:moveTo>
                    <a:cubicBezTo>
                      <a:pt x="0" y="844"/>
                      <a:pt x="0" y="844"/>
                      <a:pt x="0" y="844"/>
                    </a:cubicBezTo>
                    <a:cubicBezTo>
                      <a:pt x="0" y="850"/>
                      <a:pt x="0" y="850"/>
                      <a:pt x="0" y="850"/>
                    </a:cubicBezTo>
                    <a:cubicBezTo>
                      <a:pt x="1439" y="852"/>
                      <a:pt x="1439" y="852"/>
                      <a:pt x="1439" y="852"/>
                    </a:cubicBezTo>
                    <a:cubicBezTo>
                      <a:pt x="1439" y="140"/>
                      <a:pt x="1439" y="140"/>
                      <a:pt x="1439" y="140"/>
                    </a:cubicBezTo>
                    <a:cubicBezTo>
                      <a:pt x="1439" y="83"/>
                      <a:pt x="1411" y="32"/>
                      <a:pt x="1368" y="0"/>
                    </a:cubicBezTo>
                  </a:path>
                </a:pathLst>
              </a:custGeom>
              <a:solidFill>
                <a:srgbClr val="AE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" name="îŝľïḍe" descr="ad95f06c-b0a3-4e39-b34d-600950ba02a0"/>
              <p:cNvSpPr/>
              <p:nvPr/>
            </p:nvSpPr>
            <p:spPr bwMode="auto">
              <a:xfrm>
                <a:off x="3584803" y="4369731"/>
                <a:ext cx="140320" cy="249869"/>
              </a:xfrm>
              <a:custGeom>
                <a:avLst/>
                <a:gdLst>
                  <a:gd name="T0" fmla="*/ 57 w 114"/>
                  <a:gd name="T1" fmla="*/ 1 h 203"/>
                  <a:gd name="T2" fmla="*/ 0 w 114"/>
                  <a:gd name="T3" fmla="*/ 0 h 203"/>
                  <a:gd name="T4" fmla="*/ 23 w 114"/>
                  <a:gd name="T5" fmla="*/ 203 h 203"/>
                  <a:gd name="T6" fmla="*/ 53 w 114"/>
                  <a:gd name="T7" fmla="*/ 203 h 203"/>
                  <a:gd name="T8" fmla="*/ 61 w 114"/>
                  <a:gd name="T9" fmla="*/ 203 h 203"/>
                  <a:gd name="T10" fmla="*/ 91 w 114"/>
                  <a:gd name="T11" fmla="*/ 203 h 203"/>
                  <a:gd name="T12" fmla="*/ 114 w 114"/>
                  <a:gd name="T13" fmla="*/ 0 h 203"/>
                  <a:gd name="T14" fmla="*/ 57 w 114"/>
                  <a:gd name="T15" fmla="*/ 1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203">
                    <a:moveTo>
                      <a:pt x="57" y="1"/>
                    </a:moveTo>
                    <a:lnTo>
                      <a:pt x="0" y="0"/>
                    </a:lnTo>
                    <a:lnTo>
                      <a:pt x="23" y="203"/>
                    </a:lnTo>
                    <a:lnTo>
                      <a:pt x="53" y="203"/>
                    </a:lnTo>
                    <a:lnTo>
                      <a:pt x="61" y="203"/>
                    </a:lnTo>
                    <a:lnTo>
                      <a:pt x="91" y="203"/>
                    </a:lnTo>
                    <a:lnTo>
                      <a:pt x="114" y="0"/>
                    </a:lnTo>
                    <a:lnTo>
                      <a:pt x="57" y="1"/>
                    </a:lnTo>
                    <a:close/>
                  </a:path>
                </a:pathLst>
              </a:custGeom>
              <a:solidFill>
                <a:srgbClr val="6E63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" name="íṧḻîḓé" descr="605b6db8-9161-4740-8ee6-8f3ba3f8c881"/>
              <p:cNvSpPr/>
              <p:nvPr/>
            </p:nvSpPr>
            <p:spPr bwMode="auto">
              <a:xfrm>
                <a:off x="5885314" y="4369731"/>
                <a:ext cx="141551" cy="249869"/>
              </a:xfrm>
              <a:custGeom>
                <a:avLst/>
                <a:gdLst>
                  <a:gd name="T0" fmla="*/ 58 w 115"/>
                  <a:gd name="T1" fmla="*/ 1 h 203"/>
                  <a:gd name="T2" fmla="*/ 0 w 115"/>
                  <a:gd name="T3" fmla="*/ 0 h 203"/>
                  <a:gd name="T4" fmla="*/ 24 w 115"/>
                  <a:gd name="T5" fmla="*/ 203 h 203"/>
                  <a:gd name="T6" fmla="*/ 54 w 115"/>
                  <a:gd name="T7" fmla="*/ 203 h 203"/>
                  <a:gd name="T8" fmla="*/ 62 w 115"/>
                  <a:gd name="T9" fmla="*/ 203 h 203"/>
                  <a:gd name="T10" fmla="*/ 92 w 115"/>
                  <a:gd name="T11" fmla="*/ 203 h 203"/>
                  <a:gd name="T12" fmla="*/ 115 w 115"/>
                  <a:gd name="T13" fmla="*/ 0 h 203"/>
                  <a:gd name="T14" fmla="*/ 58 w 115"/>
                  <a:gd name="T15" fmla="*/ 1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203">
                    <a:moveTo>
                      <a:pt x="58" y="1"/>
                    </a:moveTo>
                    <a:lnTo>
                      <a:pt x="0" y="0"/>
                    </a:lnTo>
                    <a:lnTo>
                      <a:pt x="24" y="203"/>
                    </a:lnTo>
                    <a:lnTo>
                      <a:pt x="54" y="203"/>
                    </a:lnTo>
                    <a:lnTo>
                      <a:pt x="62" y="203"/>
                    </a:lnTo>
                    <a:lnTo>
                      <a:pt x="92" y="203"/>
                    </a:lnTo>
                    <a:lnTo>
                      <a:pt x="115" y="0"/>
                    </a:lnTo>
                    <a:lnTo>
                      <a:pt x="58" y="1"/>
                    </a:lnTo>
                    <a:close/>
                  </a:path>
                </a:pathLst>
              </a:custGeom>
              <a:solidFill>
                <a:srgbClr val="6E63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" name="î$ļïdè" descr="6a2d3e77-1d65-4360-a184-e7ab2fd51771"/>
              <p:cNvSpPr/>
              <p:nvPr/>
            </p:nvSpPr>
            <p:spPr bwMode="auto">
              <a:xfrm>
                <a:off x="3705429" y="4295878"/>
                <a:ext cx="2248814" cy="158784"/>
              </a:xfrm>
              <a:prstGeom prst="rect">
                <a:avLst/>
              </a:prstGeom>
              <a:solidFill>
                <a:srgbClr val="6E63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" name="ísľîḍè" descr="cea82d7e-65b1-448d-b1f5-8c6eed013b6e"/>
              <p:cNvSpPr/>
              <p:nvPr/>
            </p:nvSpPr>
            <p:spPr bwMode="auto">
              <a:xfrm>
                <a:off x="3462947" y="4033702"/>
                <a:ext cx="2694391" cy="189555"/>
              </a:xfrm>
              <a:custGeom>
                <a:avLst/>
                <a:gdLst>
                  <a:gd name="T0" fmla="*/ 0 w 2189"/>
                  <a:gd name="T1" fmla="*/ 154 h 154"/>
                  <a:gd name="T2" fmla="*/ 2189 w 2189"/>
                  <a:gd name="T3" fmla="*/ 154 h 154"/>
                  <a:gd name="T4" fmla="*/ 2085 w 2189"/>
                  <a:gd name="T5" fmla="*/ 0 h 154"/>
                  <a:gd name="T6" fmla="*/ 99 w 2189"/>
                  <a:gd name="T7" fmla="*/ 0 h 154"/>
                  <a:gd name="T8" fmla="*/ 0 w 2189"/>
                  <a:gd name="T9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9" h="154">
                    <a:moveTo>
                      <a:pt x="0" y="154"/>
                    </a:moveTo>
                    <a:lnTo>
                      <a:pt x="2189" y="154"/>
                    </a:lnTo>
                    <a:lnTo>
                      <a:pt x="2085" y="0"/>
                    </a:lnTo>
                    <a:lnTo>
                      <a:pt x="99" y="0"/>
                    </a:lnTo>
                    <a:lnTo>
                      <a:pt x="0" y="154"/>
                    </a:lnTo>
                    <a:close/>
                  </a:path>
                </a:pathLst>
              </a:custGeom>
              <a:solidFill>
                <a:srgbClr val="8C9E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" name="íṧliḓé" descr="892757d2-39be-469f-a9f0-741c0475d556"/>
              <p:cNvSpPr/>
              <p:nvPr/>
            </p:nvSpPr>
            <p:spPr bwMode="auto">
              <a:xfrm>
                <a:off x="3459254" y="4172791"/>
                <a:ext cx="1347811" cy="249869"/>
              </a:xfrm>
              <a:custGeom>
                <a:avLst/>
                <a:gdLst>
                  <a:gd name="T0" fmla="*/ 1374 w 1441"/>
                  <a:gd name="T1" fmla="*/ 268 h 268"/>
                  <a:gd name="T2" fmla="*/ 66 w 1441"/>
                  <a:gd name="T3" fmla="*/ 268 h 268"/>
                  <a:gd name="T4" fmla="*/ 0 w 1441"/>
                  <a:gd name="T5" fmla="*/ 201 h 268"/>
                  <a:gd name="T6" fmla="*/ 0 w 1441"/>
                  <a:gd name="T7" fmla="*/ 66 h 268"/>
                  <a:gd name="T8" fmla="*/ 66 w 1441"/>
                  <a:gd name="T9" fmla="*/ 0 h 268"/>
                  <a:gd name="T10" fmla="*/ 1374 w 1441"/>
                  <a:gd name="T11" fmla="*/ 0 h 268"/>
                  <a:gd name="T12" fmla="*/ 1441 w 1441"/>
                  <a:gd name="T13" fmla="*/ 66 h 268"/>
                  <a:gd name="T14" fmla="*/ 1441 w 1441"/>
                  <a:gd name="T15" fmla="*/ 201 h 268"/>
                  <a:gd name="T16" fmla="*/ 1374 w 1441"/>
                  <a:gd name="T17" fmla="*/ 268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41" h="268">
                    <a:moveTo>
                      <a:pt x="1374" y="268"/>
                    </a:moveTo>
                    <a:cubicBezTo>
                      <a:pt x="66" y="268"/>
                      <a:pt x="66" y="268"/>
                      <a:pt x="66" y="268"/>
                    </a:cubicBezTo>
                    <a:cubicBezTo>
                      <a:pt x="30" y="268"/>
                      <a:pt x="0" y="238"/>
                      <a:pt x="0" y="201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30"/>
                      <a:pt x="30" y="0"/>
                      <a:pt x="66" y="0"/>
                    </a:cubicBezTo>
                    <a:cubicBezTo>
                      <a:pt x="1374" y="0"/>
                      <a:pt x="1374" y="0"/>
                      <a:pt x="1374" y="0"/>
                    </a:cubicBezTo>
                    <a:cubicBezTo>
                      <a:pt x="1411" y="0"/>
                      <a:pt x="1441" y="30"/>
                      <a:pt x="1441" y="66"/>
                    </a:cubicBezTo>
                    <a:cubicBezTo>
                      <a:pt x="1441" y="201"/>
                      <a:pt x="1441" y="201"/>
                      <a:pt x="1441" y="201"/>
                    </a:cubicBezTo>
                    <a:cubicBezTo>
                      <a:pt x="1441" y="238"/>
                      <a:pt x="1411" y="268"/>
                      <a:pt x="1374" y="268"/>
                    </a:cubicBezTo>
                    <a:close/>
                  </a:path>
                </a:pathLst>
              </a:custGeom>
              <a:solidFill>
                <a:srgbClr val="C7D5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" name="iSļïďe" descr="857fa4cd-c846-494d-8a52-538591b2933d"/>
              <p:cNvSpPr/>
              <p:nvPr/>
            </p:nvSpPr>
            <p:spPr bwMode="auto">
              <a:xfrm>
                <a:off x="4803372" y="4172791"/>
                <a:ext cx="1347811" cy="249869"/>
              </a:xfrm>
              <a:custGeom>
                <a:avLst/>
                <a:gdLst>
                  <a:gd name="T0" fmla="*/ 1375 w 1441"/>
                  <a:gd name="T1" fmla="*/ 268 h 268"/>
                  <a:gd name="T2" fmla="*/ 67 w 1441"/>
                  <a:gd name="T3" fmla="*/ 268 h 268"/>
                  <a:gd name="T4" fmla="*/ 0 w 1441"/>
                  <a:gd name="T5" fmla="*/ 201 h 268"/>
                  <a:gd name="T6" fmla="*/ 0 w 1441"/>
                  <a:gd name="T7" fmla="*/ 66 h 268"/>
                  <a:gd name="T8" fmla="*/ 67 w 1441"/>
                  <a:gd name="T9" fmla="*/ 0 h 268"/>
                  <a:gd name="T10" fmla="*/ 1375 w 1441"/>
                  <a:gd name="T11" fmla="*/ 0 h 268"/>
                  <a:gd name="T12" fmla="*/ 1441 w 1441"/>
                  <a:gd name="T13" fmla="*/ 66 h 268"/>
                  <a:gd name="T14" fmla="*/ 1441 w 1441"/>
                  <a:gd name="T15" fmla="*/ 201 h 268"/>
                  <a:gd name="T16" fmla="*/ 1375 w 1441"/>
                  <a:gd name="T17" fmla="*/ 268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41" h="268">
                    <a:moveTo>
                      <a:pt x="1375" y="268"/>
                    </a:moveTo>
                    <a:cubicBezTo>
                      <a:pt x="67" y="268"/>
                      <a:pt x="67" y="268"/>
                      <a:pt x="67" y="268"/>
                    </a:cubicBezTo>
                    <a:cubicBezTo>
                      <a:pt x="30" y="268"/>
                      <a:pt x="0" y="238"/>
                      <a:pt x="0" y="201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30"/>
                      <a:pt x="30" y="0"/>
                      <a:pt x="67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411" y="0"/>
                      <a:pt x="1441" y="30"/>
                      <a:pt x="1441" y="66"/>
                    </a:cubicBezTo>
                    <a:cubicBezTo>
                      <a:pt x="1441" y="201"/>
                      <a:pt x="1441" y="201"/>
                      <a:pt x="1441" y="201"/>
                    </a:cubicBezTo>
                    <a:cubicBezTo>
                      <a:pt x="1441" y="238"/>
                      <a:pt x="1411" y="268"/>
                      <a:pt x="1375" y="268"/>
                    </a:cubicBezTo>
                    <a:close/>
                  </a:path>
                </a:pathLst>
              </a:custGeom>
              <a:solidFill>
                <a:srgbClr val="C7D5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" name="îśḷíḋe" descr="aeabb985-87d3-46d9-8b1a-d402da44e9a7"/>
              <p:cNvSpPr/>
              <p:nvPr/>
            </p:nvSpPr>
            <p:spPr bwMode="auto">
              <a:xfrm>
                <a:off x="6030558" y="3639821"/>
                <a:ext cx="249869" cy="787762"/>
              </a:xfrm>
              <a:custGeom>
                <a:avLst/>
                <a:gdLst>
                  <a:gd name="T0" fmla="*/ 67 w 267"/>
                  <a:gd name="T1" fmla="*/ 843 h 843"/>
                  <a:gd name="T2" fmla="*/ 201 w 267"/>
                  <a:gd name="T3" fmla="*/ 843 h 843"/>
                  <a:gd name="T4" fmla="*/ 267 w 267"/>
                  <a:gd name="T5" fmla="*/ 776 h 843"/>
                  <a:gd name="T6" fmla="*/ 267 w 267"/>
                  <a:gd name="T7" fmla="*/ 67 h 843"/>
                  <a:gd name="T8" fmla="*/ 201 w 267"/>
                  <a:gd name="T9" fmla="*/ 0 h 843"/>
                  <a:gd name="T10" fmla="*/ 67 w 267"/>
                  <a:gd name="T11" fmla="*/ 0 h 843"/>
                  <a:gd name="T12" fmla="*/ 0 w 267"/>
                  <a:gd name="T13" fmla="*/ 67 h 843"/>
                  <a:gd name="T14" fmla="*/ 0 w 267"/>
                  <a:gd name="T15" fmla="*/ 776 h 843"/>
                  <a:gd name="T16" fmla="*/ 67 w 267"/>
                  <a:gd name="T17" fmla="*/ 843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7" h="843">
                    <a:moveTo>
                      <a:pt x="67" y="843"/>
                    </a:moveTo>
                    <a:cubicBezTo>
                      <a:pt x="201" y="843"/>
                      <a:pt x="201" y="843"/>
                      <a:pt x="201" y="843"/>
                    </a:cubicBezTo>
                    <a:cubicBezTo>
                      <a:pt x="238" y="843"/>
                      <a:pt x="267" y="813"/>
                      <a:pt x="267" y="776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267" y="30"/>
                      <a:pt x="238" y="0"/>
                      <a:pt x="201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0" y="0"/>
                      <a:pt x="0" y="30"/>
                      <a:pt x="0" y="67"/>
                    </a:cubicBezTo>
                    <a:cubicBezTo>
                      <a:pt x="0" y="776"/>
                      <a:pt x="0" y="776"/>
                      <a:pt x="0" y="776"/>
                    </a:cubicBezTo>
                    <a:cubicBezTo>
                      <a:pt x="0" y="813"/>
                      <a:pt x="30" y="843"/>
                      <a:pt x="67" y="843"/>
                    </a:cubicBezTo>
                    <a:close/>
                  </a:path>
                </a:pathLst>
              </a:custGeom>
              <a:solidFill>
                <a:srgbClr val="AE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" name="íśļîḑè" descr="160bd9dd-7ba8-430d-aa90-b0fe7833a350"/>
              <p:cNvSpPr/>
              <p:nvPr/>
            </p:nvSpPr>
            <p:spPr bwMode="auto">
              <a:xfrm>
                <a:off x="3334936" y="3639821"/>
                <a:ext cx="249869" cy="787762"/>
              </a:xfrm>
              <a:custGeom>
                <a:avLst/>
                <a:gdLst>
                  <a:gd name="T0" fmla="*/ 66 w 267"/>
                  <a:gd name="T1" fmla="*/ 843 h 843"/>
                  <a:gd name="T2" fmla="*/ 201 w 267"/>
                  <a:gd name="T3" fmla="*/ 843 h 843"/>
                  <a:gd name="T4" fmla="*/ 267 w 267"/>
                  <a:gd name="T5" fmla="*/ 776 h 843"/>
                  <a:gd name="T6" fmla="*/ 267 w 267"/>
                  <a:gd name="T7" fmla="*/ 67 h 843"/>
                  <a:gd name="T8" fmla="*/ 201 w 267"/>
                  <a:gd name="T9" fmla="*/ 0 h 843"/>
                  <a:gd name="T10" fmla="*/ 66 w 267"/>
                  <a:gd name="T11" fmla="*/ 0 h 843"/>
                  <a:gd name="T12" fmla="*/ 0 w 267"/>
                  <a:gd name="T13" fmla="*/ 67 h 843"/>
                  <a:gd name="T14" fmla="*/ 0 w 267"/>
                  <a:gd name="T15" fmla="*/ 776 h 843"/>
                  <a:gd name="T16" fmla="*/ 66 w 267"/>
                  <a:gd name="T17" fmla="*/ 843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7" h="843">
                    <a:moveTo>
                      <a:pt x="66" y="843"/>
                    </a:moveTo>
                    <a:cubicBezTo>
                      <a:pt x="201" y="843"/>
                      <a:pt x="201" y="843"/>
                      <a:pt x="201" y="843"/>
                    </a:cubicBezTo>
                    <a:cubicBezTo>
                      <a:pt x="237" y="843"/>
                      <a:pt x="267" y="813"/>
                      <a:pt x="267" y="776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267" y="30"/>
                      <a:pt x="237" y="0"/>
                      <a:pt x="201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29" y="0"/>
                      <a:pt x="0" y="30"/>
                      <a:pt x="0" y="67"/>
                    </a:cubicBezTo>
                    <a:cubicBezTo>
                      <a:pt x="0" y="776"/>
                      <a:pt x="0" y="776"/>
                      <a:pt x="0" y="776"/>
                    </a:cubicBezTo>
                    <a:cubicBezTo>
                      <a:pt x="0" y="813"/>
                      <a:pt x="29" y="843"/>
                      <a:pt x="66" y="843"/>
                    </a:cubicBezTo>
                    <a:close/>
                  </a:path>
                </a:pathLst>
              </a:custGeom>
              <a:solidFill>
                <a:srgbClr val="AE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" name="i$liḍè" descr="00910012-d760-47fa-b462-6004bee20be4"/>
              <p:cNvSpPr/>
              <p:nvPr/>
            </p:nvSpPr>
            <p:spPr bwMode="auto">
              <a:xfrm>
                <a:off x="3536800" y="3562276"/>
                <a:ext cx="599438" cy="524354"/>
              </a:xfrm>
              <a:custGeom>
                <a:avLst/>
                <a:gdLst>
                  <a:gd name="T0" fmla="*/ 112 w 640"/>
                  <a:gd name="T1" fmla="*/ 560 h 561"/>
                  <a:gd name="T2" fmla="*/ 415 w 640"/>
                  <a:gd name="T3" fmla="*/ 511 h 561"/>
                  <a:gd name="T4" fmla="*/ 426 w 640"/>
                  <a:gd name="T5" fmla="*/ 510 h 561"/>
                  <a:gd name="T6" fmla="*/ 597 w 640"/>
                  <a:gd name="T7" fmla="*/ 532 h 561"/>
                  <a:gd name="T8" fmla="*/ 640 w 640"/>
                  <a:gd name="T9" fmla="*/ 495 h 561"/>
                  <a:gd name="T10" fmla="*/ 638 w 640"/>
                  <a:gd name="T11" fmla="*/ 484 h 561"/>
                  <a:gd name="T12" fmla="*/ 584 w 640"/>
                  <a:gd name="T13" fmla="*/ 176 h 561"/>
                  <a:gd name="T14" fmla="*/ 584 w 640"/>
                  <a:gd name="T15" fmla="*/ 42 h 561"/>
                  <a:gd name="T16" fmla="*/ 536 w 640"/>
                  <a:gd name="T17" fmla="*/ 7 h 561"/>
                  <a:gd name="T18" fmla="*/ 495 w 640"/>
                  <a:gd name="T19" fmla="*/ 18 h 561"/>
                  <a:gd name="T20" fmla="*/ 485 w 640"/>
                  <a:gd name="T21" fmla="*/ 19 h 561"/>
                  <a:gd name="T22" fmla="*/ 40 w 640"/>
                  <a:gd name="T23" fmla="*/ 19 h 561"/>
                  <a:gd name="T24" fmla="*/ 3 w 640"/>
                  <a:gd name="T25" fmla="*/ 48 h 561"/>
                  <a:gd name="T26" fmla="*/ 2 w 640"/>
                  <a:gd name="T27" fmla="*/ 53 h 561"/>
                  <a:gd name="T28" fmla="*/ 4 w 640"/>
                  <a:gd name="T29" fmla="*/ 75 h 561"/>
                  <a:gd name="T30" fmla="*/ 62 w 640"/>
                  <a:gd name="T31" fmla="*/ 346 h 561"/>
                  <a:gd name="T32" fmla="*/ 63 w 640"/>
                  <a:gd name="T33" fmla="*/ 520 h 561"/>
                  <a:gd name="T34" fmla="*/ 85 w 640"/>
                  <a:gd name="T35" fmla="*/ 555 h 561"/>
                  <a:gd name="T36" fmla="*/ 90 w 640"/>
                  <a:gd name="T37" fmla="*/ 557 h 561"/>
                  <a:gd name="T38" fmla="*/ 112 w 640"/>
                  <a:gd name="T39" fmla="*/ 56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40" h="561">
                    <a:moveTo>
                      <a:pt x="112" y="560"/>
                    </a:moveTo>
                    <a:cubicBezTo>
                      <a:pt x="415" y="511"/>
                      <a:pt x="415" y="511"/>
                      <a:pt x="415" y="511"/>
                    </a:cubicBezTo>
                    <a:cubicBezTo>
                      <a:pt x="419" y="510"/>
                      <a:pt x="422" y="510"/>
                      <a:pt x="426" y="510"/>
                    </a:cubicBezTo>
                    <a:cubicBezTo>
                      <a:pt x="597" y="532"/>
                      <a:pt x="597" y="532"/>
                      <a:pt x="597" y="532"/>
                    </a:cubicBezTo>
                    <a:cubicBezTo>
                      <a:pt x="620" y="535"/>
                      <a:pt x="640" y="518"/>
                      <a:pt x="640" y="495"/>
                    </a:cubicBezTo>
                    <a:cubicBezTo>
                      <a:pt x="640" y="491"/>
                      <a:pt x="639" y="487"/>
                      <a:pt x="638" y="484"/>
                    </a:cubicBezTo>
                    <a:cubicBezTo>
                      <a:pt x="629" y="453"/>
                      <a:pt x="581" y="294"/>
                      <a:pt x="584" y="176"/>
                    </a:cubicBezTo>
                    <a:cubicBezTo>
                      <a:pt x="586" y="114"/>
                      <a:pt x="585" y="70"/>
                      <a:pt x="584" y="42"/>
                    </a:cubicBezTo>
                    <a:cubicBezTo>
                      <a:pt x="583" y="17"/>
                      <a:pt x="560" y="0"/>
                      <a:pt x="536" y="7"/>
                    </a:cubicBezTo>
                    <a:cubicBezTo>
                      <a:pt x="495" y="18"/>
                      <a:pt x="495" y="18"/>
                      <a:pt x="495" y="18"/>
                    </a:cubicBezTo>
                    <a:cubicBezTo>
                      <a:pt x="492" y="19"/>
                      <a:pt x="489" y="19"/>
                      <a:pt x="485" y="19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22" y="19"/>
                      <a:pt x="7" y="31"/>
                      <a:pt x="3" y="48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0" y="60"/>
                      <a:pt x="1" y="68"/>
                      <a:pt x="4" y="75"/>
                    </a:cubicBezTo>
                    <a:cubicBezTo>
                      <a:pt x="17" y="110"/>
                      <a:pt x="59" y="229"/>
                      <a:pt x="62" y="346"/>
                    </a:cubicBezTo>
                    <a:cubicBezTo>
                      <a:pt x="64" y="434"/>
                      <a:pt x="64" y="490"/>
                      <a:pt x="63" y="520"/>
                    </a:cubicBezTo>
                    <a:cubicBezTo>
                      <a:pt x="63" y="535"/>
                      <a:pt x="71" y="549"/>
                      <a:pt x="85" y="555"/>
                    </a:cubicBezTo>
                    <a:cubicBezTo>
                      <a:pt x="90" y="557"/>
                      <a:pt x="90" y="557"/>
                      <a:pt x="90" y="557"/>
                    </a:cubicBezTo>
                    <a:cubicBezTo>
                      <a:pt x="97" y="560"/>
                      <a:pt x="104" y="561"/>
                      <a:pt x="112" y="560"/>
                    </a:cubicBezTo>
                  </a:path>
                </a:pathLst>
              </a:custGeom>
              <a:solidFill>
                <a:srgbClr val="FCF6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" name="îṥľidê" descr="b94ec63d-364a-433e-83c7-addfb3e74a47"/>
              <p:cNvSpPr/>
              <p:nvPr/>
            </p:nvSpPr>
            <p:spPr bwMode="auto">
              <a:xfrm>
                <a:off x="4062384" y="3818298"/>
                <a:ext cx="73853" cy="242483"/>
              </a:xfrm>
              <a:custGeom>
                <a:avLst/>
                <a:gdLst>
                  <a:gd name="T0" fmla="*/ 34 w 78"/>
                  <a:gd name="T1" fmla="*/ 257 h 260"/>
                  <a:gd name="T2" fmla="*/ 37 w 78"/>
                  <a:gd name="T3" fmla="*/ 258 h 260"/>
                  <a:gd name="T4" fmla="*/ 78 w 78"/>
                  <a:gd name="T5" fmla="*/ 221 h 260"/>
                  <a:gd name="T6" fmla="*/ 76 w 78"/>
                  <a:gd name="T7" fmla="*/ 210 h 260"/>
                  <a:gd name="T8" fmla="*/ 29 w 78"/>
                  <a:gd name="T9" fmla="*/ 0 h 260"/>
                  <a:gd name="T10" fmla="*/ 3 w 78"/>
                  <a:gd name="T11" fmla="*/ 187 h 260"/>
                  <a:gd name="T12" fmla="*/ 34 w 78"/>
                  <a:gd name="T13" fmla="*/ 257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260">
                    <a:moveTo>
                      <a:pt x="34" y="257"/>
                    </a:moveTo>
                    <a:cubicBezTo>
                      <a:pt x="35" y="257"/>
                      <a:pt x="36" y="258"/>
                      <a:pt x="37" y="258"/>
                    </a:cubicBezTo>
                    <a:cubicBezTo>
                      <a:pt x="59" y="260"/>
                      <a:pt x="78" y="243"/>
                      <a:pt x="78" y="221"/>
                    </a:cubicBezTo>
                    <a:cubicBezTo>
                      <a:pt x="78" y="217"/>
                      <a:pt x="77" y="213"/>
                      <a:pt x="76" y="210"/>
                    </a:cubicBezTo>
                    <a:cubicBezTo>
                      <a:pt x="69" y="187"/>
                      <a:pt x="41" y="94"/>
                      <a:pt x="29" y="0"/>
                    </a:cubicBezTo>
                    <a:cubicBezTo>
                      <a:pt x="3" y="187"/>
                      <a:pt x="3" y="187"/>
                      <a:pt x="3" y="187"/>
                    </a:cubicBezTo>
                    <a:cubicBezTo>
                      <a:pt x="3" y="187"/>
                      <a:pt x="0" y="236"/>
                      <a:pt x="34" y="257"/>
                    </a:cubicBezTo>
                  </a:path>
                </a:pathLst>
              </a:custGeom>
              <a:solidFill>
                <a:srgbClr val="95A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" name="íšļîḋê" descr="a1da7ad8-4698-4a84-acb0-c5287ee9ddfd"/>
              <p:cNvSpPr/>
              <p:nvPr/>
            </p:nvSpPr>
            <p:spPr bwMode="auto">
              <a:xfrm>
                <a:off x="3536800" y="3585663"/>
                <a:ext cx="118164" cy="493582"/>
              </a:xfrm>
              <a:custGeom>
                <a:avLst/>
                <a:gdLst>
                  <a:gd name="T0" fmla="*/ 20 w 126"/>
                  <a:gd name="T1" fmla="*/ 0 h 528"/>
                  <a:gd name="T2" fmla="*/ 3 w 126"/>
                  <a:gd name="T3" fmla="*/ 23 h 528"/>
                  <a:gd name="T4" fmla="*/ 2 w 126"/>
                  <a:gd name="T5" fmla="*/ 28 h 528"/>
                  <a:gd name="T6" fmla="*/ 4 w 126"/>
                  <a:gd name="T7" fmla="*/ 50 h 528"/>
                  <a:gd name="T8" fmla="*/ 62 w 126"/>
                  <a:gd name="T9" fmla="*/ 321 h 528"/>
                  <a:gd name="T10" fmla="*/ 63 w 126"/>
                  <a:gd name="T11" fmla="*/ 495 h 528"/>
                  <a:gd name="T12" fmla="*/ 82 w 126"/>
                  <a:gd name="T13" fmla="*/ 528 h 528"/>
                  <a:gd name="T14" fmla="*/ 126 w 126"/>
                  <a:gd name="T15" fmla="*/ 206 h 528"/>
                  <a:gd name="T16" fmla="*/ 20 w 126"/>
                  <a:gd name="T17" fmla="*/ 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" h="528">
                    <a:moveTo>
                      <a:pt x="20" y="0"/>
                    </a:moveTo>
                    <a:cubicBezTo>
                      <a:pt x="12" y="5"/>
                      <a:pt x="5" y="13"/>
                      <a:pt x="3" y="23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0" y="35"/>
                      <a:pt x="1" y="43"/>
                      <a:pt x="4" y="50"/>
                    </a:cubicBezTo>
                    <a:cubicBezTo>
                      <a:pt x="17" y="85"/>
                      <a:pt x="59" y="204"/>
                      <a:pt x="62" y="321"/>
                    </a:cubicBezTo>
                    <a:cubicBezTo>
                      <a:pt x="64" y="409"/>
                      <a:pt x="64" y="466"/>
                      <a:pt x="63" y="495"/>
                    </a:cubicBezTo>
                    <a:cubicBezTo>
                      <a:pt x="63" y="509"/>
                      <a:pt x="70" y="522"/>
                      <a:pt x="82" y="528"/>
                    </a:cubicBezTo>
                    <a:cubicBezTo>
                      <a:pt x="126" y="206"/>
                      <a:pt x="126" y="206"/>
                      <a:pt x="126" y="206"/>
                    </a:cubicBez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95A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" name="iśḷiḍe" descr="4b12c777-dfaa-4203-98d4-87ba09abe8ce"/>
              <p:cNvSpPr/>
              <p:nvPr/>
            </p:nvSpPr>
            <p:spPr bwMode="auto">
              <a:xfrm>
                <a:off x="5448352" y="3541351"/>
                <a:ext cx="599438" cy="524354"/>
              </a:xfrm>
              <a:custGeom>
                <a:avLst/>
                <a:gdLst>
                  <a:gd name="T0" fmla="*/ 112 w 640"/>
                  <a:gd name="T1" fmla="*/ 1 h 561"/>
                  <a:gd name="T2" fmla="*/ 415 w 640"/>
                  <a:gd name="T3" fmla="*/ 51 h 561"/>
                  <a:gd name="T4" fmla="*/ 426 w 640"/>
                  <a:gd name="T5" fmla="*/ 51 h 561"/>
                  <a:gd name="T6" fmla="*/ 597 w 640"/>
                  <a:gd name="T7" fmla="*/ 29 h 561"/>
                  <a:gd name="T8" fmla="*/ 640 w 640"/>
                  <a:gd name="T9" fmla="*/ 67 h 561"/>
                  <a:gd name="T10" fmla="*/ 638 w 640"/>
                  <a:gd name="T11" fmla="*/ 78 h 561"/>
                  <a:gd name="T12" fmla="*/ 584 w 640"/>
                  <a:gd name="T13" fmla="*/ 386 h 561"/>
                  <a:gd name="T14" fmla="*/ 584 w 640"/>
                  <a:gd name="T15" fmla="*/ 520 h 561"/>
                  <a:gd name="T16" fmla="*/ 536 w 640"/>
                  <a:gd name="T17" fmla="*/ 555 h 561"/>
                  <a:gd name="T18" fmla="*/ 495 w 640"/>
                  <a:gd name="T19" fmla="*/ 544 h 561"/>
                  <a:gd name="T20" fmla="*/ 485 w 640"/>
                  <a:gd name="T21" fmla="*/ 543 h 561"/>
                  <a:gd name="T22" fmla="*/ 40 w 640"/>
                  <a:gd name="T23" fmla="*/ 543 h 561"/>
                  <a:gd name="T24" fmla="*/ 3 w 640"/>
                  <a:gd name="T25" fmla="*/ 513 h 561"/>
                  <a:gd name="T26" fmla="*/ 2 w 640"/>
                  <a:gd name="T27" fmla="*/ 509 h 561"/>
                  <a:gd name="T28" fmla="*/ 4 w 640"/>
                  <a:gd name="T29" fmla="*/ 487 h 561"/>
                  <a:gd name="T30" fmla="*/ 62 w 640"/>
                  <a:gd name="T31" fmla="*/ 215 h 561"/>
                  <a:gd name="T32" fmla="*/ 63 w 640"/>
                  <a:gd name="T33" fmla="*/ 42 h 561"/>
                  <a:gd name="T34" fmla="*/ 85 w 640"/>
                  <a:gd name="T35" fmla="*/ 6 h 561"/>
                  <a:gd name="T36" fmla="*/ 90 w 640"/>
                  <a:gd name="T37" fmla="*/ 4 h 561"/>
                  <a:gd name="T38" fmla="*/ 112 w 640"/>
                  <a:gd name="T39" fmla="*/ 1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40" h="561">
                    <a:moveTo>
                      <a:pt x="112" y="1"/>
                    </a:moveTo>
                    <a:cubicBezTo>
                      <a:pt x="415" y="51"/>
                      <a:pt x="415" y="51"/>
                      <a:pt x="415" y="51"/>
                    </a:cubicBezTo>
                    <a:cubicBezTo>
                      <a:pt x="419" y="51"/>
                      <a:pt x="422" y="52"/>
                      <a:pt x="426" y="51"/>
                    </a:cubicBezTo>
                    <a:cubicBezTo>
                      <a:pt x="597" y="29"/>
                      <a:pt x="597" y="29"/>
                      <a:pt x="597" y="29"/>
                    </a:cubicBezTo>
                    <a:cubicBezTo>
                      <a:pt x="620" y="26"/>
                      <a:pt x="640" y="44"/>
                      <a:pt x="640" y="67"/>
                    </a:cubicBezTo>
                    <a:cubicBezTo>
                      <a:pt x="640" y="71"/>
                      <a:pt x="639" y="74"/>
                      <a:pt x="638" y="78"/>
                    </a:cubicBezTo>
                    <a:cubicBezTo>
                      <a:pt x="629" y="109"/>
                      <a:pt x="581" y="267"/>
                      <a:pt x="584" y="386"/>
                    </a:cubicBezTo>
                    <a:cubicBezTo>
                      <a:pt x="586" y="448"/>
                      <a:pt x="585" y="491"/>
                      <a:pt x="584" y="520"/>
                    </a:cubicBezTo>
                    <a:cubicBezTo>
                      <a:pt x="583" y="544"/>
                      <a:pt x="560" y="561"/>
                      <a:pt x="536" y="555"/>
                    </a:cubicBezTo>
                    <a:cubicBezTo>
                      <a:pt x="495" y="544"/>
                      <a:pt x="495" y="544"/>
                      <a:pt x="495" y="544"/>
                    </a:cubicBezTo>
                    <a:cubicBezTo>
                      <a:pt x="492" y="543"/>
                      <a:pt x="489" y="543"/>
                      <a:pt x="485" y="543"/>
                    </a:cubicBezTo>
                    <a:cubicBezTo>
                      <a:pt x="40" y="543"/>
                      <a:pt x="40" y="543"/>
                      <a:pt x="40" y="543"/>
                    </a:cubicBezTo>
                    <a:cubicBezTo>
                      <a:pt x="22" y="543"/>
                      <a:pt x="7" y="530"/>
                      <a:pt x="3" y="513"/>
                    </a:cubicBezTo>
                    <a:cubicBezTo>
                      <a:pt x="2" y="509"/>
                      <a:pt x="2" y="509"/>
                      <a:pt x="2" y="509"/>
                    </a:cubicBezTo>
                    <a:cubicBezTo>
                      <a:pt x="0" y="501"/>
                      <a:pt x="1" y="494"/>
                      <a:pt x="4" y="487"/>
                    </a:cubicBezTo>
                    <a:cubicBezTo>
                      <a:pt x="17" y="451"/>
                      <a:pt x="59" y="332"/>
                      <a:pt x="62" y="215"/>
                    </a:cubicBezTo>
                    <a:cubicBezTo>
                      <a:pt x="64" y="127"/>
                      <a:pt x="64" y="71"/>
                      <a:pt x="63" y="42"/>
                    </a:cubicBezTo>
                    <a:cubicBezTo>
                      <a:pt x="63" y="27"/>
                      <a:pt x="71" y="13"/>
                      <a:pt x="85" y="6"/>
                    </a:cubicBezTo>
                    <a:cubicBezTo>
                      <a:pt x="90" y="4"/>
                      <a:pt x="90" y="4"/>
                      <a:pt x="90" y="4"/>
                    </a:cubicBezTo>
                    <a:cubicBezTo>
                      <a:pt x="97" y="1"/>
                      <a:pt x="104" y="0"/>
                      <a:pt x="112" y="1"/>
                    </a:cubicBezTo>
                    <a:close/>
                  </a:path>
                </a:pathLst>
              </a:custGeom>
              <a:solidFill>
                <a:srgbClr val="FCF6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" name="iṣļíďé" descr="7516b33e-ac6e-471e-a6b1-9d10feed82b4"/>
              <p:cNvSpPr/>
              <p:nvPr/>
            </p:nvSpPr>
            <p:spPr bwMode="auto">
              <a:xfrm>
                <a:off x="5955474" y="3593048"/>
                <a:ext cx="92316" cy="446809"/>
              </a:xfrm>
              <a:custGeom>
                <a:avLst/>
                <a:gdLst>
                  <a:gd name="T0" fmla="*/ 98 w 98"/>
                  <a:gd name="T1" fmla="*/ 12 h 478"/>
                  <a:gd name="T2" fmla="*/ 96 w 98"/>
                  <a:gd name="T3" fmla="*/ 0 h 478"/>
                  <a:gd name="T4" fmla="*/ 0 w 98"/>
                  <a:gd name="T5" fmla="*/ 101 h 478"/>
                  <a:gd name="T6" fmla="*/ 39 w 98"/>
                  <a:gd name="T7" fmla="*/ 478 h 478"/>
                  <a:gd name="T8" fmla="*/ 42 w 98"/>
                  <a:gd name="T9" fmla="*/ 465 h 478"/>
                  <a:gd name="T10" fmla="*/ 42 w 98"/>
                  <a:gd name="T11" fmla="*/ 331 h 478"/>
                  <a:gd name="T12" fmla="*/ 96 w 98"/>
                  <a:gd name="T13" fmla="*/ 23 h 478"/>
                  <a:gd name="T14" fmla="*/ 98 w 98"/>
                  <a:gd name="T15" fmla="*/ 12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478">
                    <a:moveTo>
                      <a:pt x="98" y="12"/>
                    </a:moveTo>
                    <a:cubicBezTo>
                      <a:pt x="98" y="8"/>
                      <a:pt x="97" y="4"/>
                      <a:pt x="96" y="0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39" y="478"/>
                      <a:pt x="39" y="478"/>
                      <a:pt x="39" y="478"/>
                    </a:cubicBezTo>
                    <a:cubicBezTo>
                      <a:pt x="41" y="474"/>
                      <a:pt x="42" y="470"/>
                      <a:pt x="42" y="465"/>
                    </a:cubicBezTo>
                    <a:cubicBezTo>
                      <a:pt x="43" y="436"/>
                      <a:pt x="44" y="393"/>
                      <a:pt x="42" y="331"/>
                    </a:cubicBezTo>
                    <a:cubicBezTo>
                      <a:pt x="39" y="212"/>
                      <a:pt x="87" y="54"/>
                      <a:pt x="96" y="23"/>
                    </a:cubicBezTo>
                    <a:cubicBezTo>
                      <a:pt x="97" y="19"/>
                      <a:pt x="98" y="16"/>
                      <a:pt x="98" y="12"/>
                    </a:cubicBezTo>
                    <a:close/>
                  </a:path>
                </a:pathLst>
              </a:custGeom>
              <a:solidFill>
                <a:srgbClr val="E6D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" name="iṣḷïḑé" descr="37bf440b-73f7-40e3-abd5-7e8c1a92ebba"/>
              <p:cNvSpPr/>
              <p:nvPr/>
            </p:nvSpPr>
            <p:spPr bwMode="auto">
              <a:xfrm>
                <a:off x="5507434" y="3594278"/>
                <a:ext cx="540356" cy="82469"/>
              </a:xfrm>
              <a:custGeom>
                <a:avLst/>
                <a:gdLst>
                  <a:gd name="T0" fmla="*/ 246 w 577"/>
                  <a:gd name="T1" fmla="*/ 86 h 89"/>
                  <a:gd name="T2" fmla="*/ 568 w 577"/>
                  <a:gd name="T3" fmla="*/ 46 h 89"/>
                  <a:gd name="T4" fmla="*/ 575 w 577"/>
                  <a:gd name="T5" fmla="*/ 22 h 89"/>
                  <a:gd name="T6" fmla="*/ 577 w 577"/>
                  <a:gd name="T7" fmla="*/ 14 h 89"/>
                  <a:gd name="T8" fmla="*/ 243 w 577"/>
                  <a:gd name="T9" fmla="*/ 38 h 89"/>
                  <a:gd name="T10" fmla="*/ 0 w 577"/>
                  <a:gd name="T11" fmla="*/ 0 h 89"/>
                  <a:gd name="T12" fmla="*/ 1 w 577"/>
                  <a:gd name="T13" fmla="*/ 47 h 89"/>
                  <a:gd name="T14" fmla="*/ 246 w 577"/>
                  <a:gd name="T15" fmla="*/ 86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7" h="89">
                    <a:moveTo>
                      <a:pt x="246" y="86"/>
                    </a:moveTo>
                    <a:cubicBezTo>
                      <a:pt x="262" y="83"/>
                      <a:pt x="517" y="52"/>
                      <a:pt x="568" y="46"/>
                    </a:cubicBezTo>
                    <a:cubicBezTo>
                      <a:pt x="571" y="35"/>
                      <a:pt x="574" y="27"/>
                      <a:pt x="575" y="22"/>
                    </a:cubicBezTo>
                    <a:cubicBezTo>
                      <a:pt x="576" y="19"/>
                      <a:pt x="577" y="17"/>
                      <a:pt x="577" y="14"/>
                    </a:cubicBezTo>
                    <a:cubicBezTo>
                      <a:pt x="243" y="38"/>
                      <a:pt x="243" y="38"/>
                      <a:pt x="243" y="38"/>
                    </a:cubicBezTo>
                    <a:cubicBezTo>
                      <a:pt x="243" y="38"/>
                      <a:pt x="50" y="11"/>
                      <a:pt x="0" y="0"/>
                    </a:cubicBezTo>
                    <a:cubicBezTo>
                      <a:pt x="0" y="12"/>
                      <a:pt x="1" y="28"/>
                      <a:pt x="1" y="47"/>
                    </a:cubicBezTo>
                    <a:cubicBezTo>
                      <a:pt x="49" y="56"/>
                      <a:pt x="231" y="89"/>
                      <a:pt x="246" y="86"/>
                    </a:cubicBezTo>
                    <a:close/>
                  </a:path>
                </a:pathLst>
              </a:custGeom>
              <a:solidFill>
                <a:srgbClr val="C7D5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" name="íSḻiḋè" descr="ab23dfc1-d11b-48eb-95f6-b5d583eaad6a"/>
              <p:cNvSpPr/>
              <p:nvPr/>
            </p:nvSpPr>
            <p:spPr bwMode="auto">
              <a:xfrm>
                <a:off x="5475431" y="3868764"/>
                <a:ext cx="520662" cy="75084"/>
              </a:xfrm>
              <a:custGeom>
                <a:avLst/>
                <a:gdLst>
                  <a:gd name="T0" fmla="*/ 16 w 557"/>
                  <a:gd name="T1" fmla="*/ 0 h 80"/>
                  <a:gd name="T2" fmla="*/ 0 w 557"/>
                  <a:gd name="T3" fmla="*/ 63 h 80"/>
                  <a:gd name="T4" fmla="*/ 208 w 557"/>
                  <a:gd name="T5" fmla="*/ 64 h 80"/>
                  <a:gd name="T6" fmla="*/ 557 w 557"/>
                  <a:gd name="T7" fmla="*/ 80 h 80"/>
                  <a:gd name="T8" fmla="*/ 556 w 557"/>
                  <a:gd name="T9" fmla="*/ 36 h 80"/>
                  <a:gd name="T10" fmla="*/ 556 w 557"/>
                  <a:gd name="T11" fmla="*/ 22 h 80"/>
                  <a:gd name="T12" fmla="*/ 132 w 557"/>
                  <a:gd name="T13" fmla="*/ 22 h 80"/>
                  <a:gd name="T14" fmla="*/ 16 w 557"/>
                  <a:gd name="T1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7" h="80">
                    <a:moveTo>
                      <a:pt x="16" y="0"/>
                    </a:moveTo>
                    <a:cubicBezTo>
                      <a:pt x="11" y="23"/>
                      <a:pt x="6" y="44"/>
                      <a:pt x="0" y="63"/>
                    </a:cubicBezTo>
                    <a:cubicBezTo>
                      <a:pt x="74" y="64"/>
                      <a:pt x="208" y="64"/>
                      <a:pt x="208" y="64"/>
                    </a:cubicBezTo>
                    <a:cubicBezTo>
                      <a:pt x="557" y="80"/>
                      <a:pt x="557" y="80"/>
                      <a:pt x="557" y="80"/>
                    </a:cubicBezTo>
                    <a:cubicBezTo>
                      <a:pt x="557" y="67"/>
                      <a:pt x="557" y="52"/>
                      <a:pt x="556" y="36"/>
                    </a:cubicBezTo>
                    <a:cubicBezTo>
                      <a:pt x="556" y="31"/>
                      <a:pt x="556" y="27"/>
                      <a:pt x="556" y="22"/>
                    </a:cubicBezTo>
                    <a:cubicBezTo>
                      <a:pt x="132" y="22"/>
                      <a:pt x="132" y="22"/>
                      <a:pt x="132" y="22"/>
                    </a:cubicBez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C7D5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" name="íşliḑè" descr="f92bc7f7-5e3a-4a85-acf0-7b5052d7af7b"/>
              <p:cNvSpPr/>
              <p:nvPr/>
            </p:nvSpPr>
            <p:spPr bwMode="auto">
              <a:xfrm>
                <a:off x="5448352" y="3970927"/>
                <a:ext cx="547741" cy="94778"/>
              </a:xfrm>
              <a:custGeom>
                <a:avLst/>
                <a:gdLst>
                  <a:gd name="T0" fmla="*/ 9 w 585"/>
                  <a:gd name="T1" fmla="*/ 12 h 102"/>
                  <a:gd name="T2" fmla="*/ 4 w 585"/>
                  <a:gd name="T3" fmla="*/ 28 h 102"/>
                  <a:gd name="T4" fmla="*/ 2 w 585"/>
                  <a:gd name="T5" fmla="*/ 50 h 102"/>
                  <a:gd name="T6" fmla="*/ 3 w 585"/>
                  <a:gd name="T7" fmla="*/ 54 h 102"/>
                  <a:gd name="T8" fmla="*/ 28 w 585"/>
                  <a:gd name="T9" fmla="*/ 81 h 102"/>
                  <a:gd name="T10" fmla="*/ 224 w 585"/>
                  <a:gd name="T11" fmla="*/ 57 h 102"/>
                  <a:gd name="T12" fmla="*/ 459 w 585"/>
                  <a:gd name="T13" fmla="*/ 84 h 102"/>
                  <a:gd name="T14" fmla="*/ 485 w 585"/>
                  <a:gd name="T15" fmla="*/ 84 h 102"/>
                  <a:gd name="T16" fmla="*/ 495 w 585"/>
                  <a:gd name="T17" fmla="*/ 85 h 102"/>
                  <a:gd name="T18" fmla="*/ 536 w 585"/>
                  <a:gd name="T19" fmla="*/ 96 h 102"/>
                  <a:gd name="T20" fmla="*/ 584 w 585"/>
                  <a:gd name="T21" fmla="*/ 61 h 102"/>
                  <a:gd name="T22" fmla="*/ 585 w 585"/>
                  <a:gd name="T23" fmla="*/ 33 h 102"/>
                  <a:gd name="T24" fmla="*/ 212 w 585"/>
                  <a:gd name="T25" fmla="*/ 0 h 102"/>
                  <a:gd name="T26" fmla="*/ 9 w 585"/>
                  <a:gd name="T27" fmla="*/ 1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85" h="102">
                    <a:moveTo>
                      <a:pt x="9" y="12"/>
                    </a:moveTo>
                    <a:cubicBezTo>
                      <a:pt x="7" y="18"/>
                      <a:pt x="5" y="24"/>
                      <a:pt x="4" y="28"/>
                    </a:cubicBezTo>
                    <a:cubicBezTo>
                      <a:pt x="1" y="35"/>
                      <a:pt x="0" y="42"/>
                      <a:pt x="2" y="50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6" y="67"/>
                      <a:pt x="16" y="77"/>
                      <a:pt x="28" y="81"/>
                    </a:cubicBezTo>
                    <a:cubicBezTo>
                      <a:pt x="224" y="57"/>
                      <a:pt x="224" y="57"/>
                      <a:pt x="224" y="57"/>
                    </a:cubicBezTo>
                    <a:cubicBezTo>
                      <a:pt x="459" y="84"/>
                      <a:pt x="459" y="84"/>
                      <a:pt x="459" y="84"/>
                    </a:cubicBezTo>
                    <a:cubicBezTo>
                      <a:pt x="485" y="84"/>
                      <a:pt x="485" y="84"/>
                      <a:pt x="485" y="84"/>
                    </a:cubicBezTo>
                    <a:cubicBezTo>
                      <a:pt x="489" y="84"/>
                      <a:pt x="492" y="84"/>
                      <a:pt x="495" y="85"/>
                    </a:cubicBezTo>
                    <a:cubicBezTo>
                      <a:pt x="536" y="96"/>
                      <a:pt x="536" y="96"/>
                      <a:pt x="536" y="96"/>
                    </a:cubicBezTo>
                    <a:cubicBezTo>
                      <a:pt x="560" y="102"/>
                      <a:pt x="583" y="85"/>
                      <a:pt x="584" y="61"/>
                    </a:cubicBezTo>
                    <a:cubicBezTo>
                      <a:pt x="584" y="53"/>
                      <a:pt x="585" y="44"/>
                      <a:pt x="585" y="33"/>
                    </a:cubicBezTo>
                    <a:cubicBezTo>
                      <a:pt x="212" y="0"/>
                      <a:pt x="212" y="0"/>
                      <a:pt x="212" y="0"/>
                    </a:cubicBez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C7D5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" name="îṧ1îḓé" descr="f927f243-cb7d-41a9-a871-938b37cb1ac8"/>
              <p:cNvSpPr/>
              <p:nvPr/>
            </p:nvSpPr>
            <p:spPr bwMode="auto">
              <a:xfrm>
                <a:off x="5506204" y="3698903"/>
                <a:ext cx="513276" cy="59082"/>
              </a:xfrm>
              <a:custGeom>
                <a:avLst/>
                <a:gdLst>
                  <a:gd name="T0" fmla="*/ 1 w 548"/>
                  <a:gd name="T1" fmla="*/ 0 h 64"/>
                  <a:gd name="T2" fmla="*/ 0 w 548"/>
                  <a:gd name="T3" fmla="*/ 47 h 64"/>
                  <a:gd name="T4" fmla="*/ 0 w 548"/>
                  <a:gd name="T5" fmla="*/ 51 h 64"/>
                  <a:gd name="T6" fmla="*/ 289 w 548"/>
                  <a:gd name="T7" fmla="*/ 51 h 64"/>
                  <a:gd name="T8" fmla="*/ 538 w 548"/>
                  <a:gd name="T9" fmla="*/ 64 h 64"/>
                  <a:gd name="T10" fmla="*/ 548 w 548"/>
                  <a:gd name="T11" fmla="*/ 13 h 64"/>
                  <a:gd name="T12" fmla="*/ 390 w 548"/>
                  <a:gd name="T13" fmla="*/ 26 h 64"/>
                  <a:gd name="T14" fmla="*/ 1 w 548"/>
                  <a:gd name="T1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8" h="64">
                    <a:moveTo>
                      <a:pt x="1" y="0"/>
                    </a:moveTo>
                    <a:cubicBezTo>
                      <a:pt x="1" y="14"/>
                      <a:pt x="1" y="30"/>
                      <a:pt x="0" y="47"/>
                    </a:cubicBezTo>
                    <a:cubicBezTo>
                      <a:pt x="0" y="48"/>
                      <a:pt x="0" y="50"/>
                      <a:pt x="0" y="51"/>
                    </a:cubicBezTo>
                    <a:cubicBezTo>
                      <a:pt x="289" y="51"/>
                      <a:pt x="289" y="51"/>
                      <a:pt x="289" y="51"/>
                    </a:cubicBezTo>
                    <a:cubicBezTo>
                      <a:pt x="538" y="64"/>
                      <a:pt x="538" y="64"/>
                      <a:pt x="538" y="64"/>
                    </a:cubicBezTo>
                    <a:cubicBezTo>
                      <a:pt x="541" y="47"/>
                      <a:pt x="545" y="29"/>
                      <a:pt x="548" y="13"/>
                    </a:cubicBezTo>
                    <a:cubicBezTo>
                      <a:pt x="516" y="15"/>
                      <a:pt x="399" y="23"/>
                      <a:pt x="390" y="26"/>
                    </a:cubicBezTo>
                    <a:cubicBezTo>
                      <a:pt x="381" y="30"/>
                      <a:pt x="65" y="5"/>
                      <a:pt x="1" y="0"/>
                    </a:cubicBezTo>
                    <a:close/>
                  </a:path>
                </a:pathLst>
              </a:custGeom>
              <a:solidFill>
                <a:srgbClr val="C7D5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" name="iŝḻíḓè" descr="60fc4c6f-e788-4dd0-be06-c58307c582ac"/>
              <p:cNvSpPr/>
              <p:nvPr/>
            </p:nvSpPr>
            <p:spPr bwMode="auto">
              <a:xfrm>
                <a:off x="5498818" y="3783833"/>
                <a:ext cx="505891" cy="64006"/>
              </a:xfrm>
              <a:custGeom>
                <a:avLst/>
                <a:gdLst>
                  <a:gd name="T0" fmla="*/ 6 w 541"/>
                  <a:gd name="T1" fmla="*/ 0 h 68"/>
                  <a:gd name="T2" fmla="*/ 0 w 541"/>
                  <a:gd name="T3" fmla="*/ 49 h 68"/>
                  <a:gd name="T4" fmla="*/ 298 w 541"/>
                  <a:gd name="T5" fmla="*/ 68 h 68"/>
                  <a:gd name="T6" fmla="*/ 535 w 541"/>
                  <a:gd name="T7" fmla="*/ 49 h 68"/>
                  <a:gd name="T8" fmla="*/ 541 w 541"/>
                  <a:gd name="T9" fmla="*/ 6 h 68"/>
                  <a:gd name="T10" fmla="*/ 152 w 541"/>
                  <a:gd name="T11" fmla="*/ 16 h 68"/>
                  <a:gd name="T12" fmla="*/ 6 w 541"/>
                  <a:gd name="T1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">
                    <a:moveTo>
                      <a:pt x="6" y="0"/>
                    </a:moveTo>
                    <a:cubicBezTo>
                      <a:pt x="5" y="17"/>
                      <a:pt x="2" y="33"/>
                      <a:pt x="0" y="49"/>
                    </a:cubicBezTo>
                    <a:cubicBezTo>
                      <a:pt x="298" y="68"/>
                      <a:pt x="298" y="68"/>
                      <a:pt x="298" y="68"/>
                    </a:cubicBezTo>
                    <a:cubicBezTo>
                      <a:pt x="535" y="49"/>
                      <a:pt x="535" y="49"/>
                      <a:pt x="535" y="49"/>
                    </a:cubicBezTo>
                    <a:cubicBezTo>
                      <a:pt x="537" y="35"/>
                      <a:pt x="539" y="20"/>
                      <a:pt x="541" y="6"/>
                    </a:cubicBezTo>
                    <a:cubicBezTo>
                      <a:pt x="152" y="16"/>
                      <a:pt x="152" y="16"/>
                      <a:pt x="152" y="16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7D5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" name="ïśḻîdé" descr="1caa07b9-0215-4752-801c-fd2d6f6effd4"/>
              <p:cNvSpPr/>
              <p:nvPr/>
            </p:nvSpPr>
            <p:spPr bwMode="auto">
              <a:xfrm>
                <a:off x="5999785" y="3606587"/>
                <a:ext cx="48005" cy="35696"/>
              </a:xfrm>
              <a:custGeom>
                <a:avLst/>
                <a:gdLst>
                  <a:gd name="T0" fmla="*/ 44 w 51"/>
                  <a:gd name="T1" fmla="*/ 24 h 37"/>
                  <a:gd name="T2" fmla="*/ 45 w 51"/>
                  <a:gd name="T3" fmla="*/ 20 h 37"/>
                  <a:gd name="T4" fmla="*/ 46 w 51"/>
                  <a:gd name="T5" fmla="*/ 19 h 37"/>
                  <a:gd name="T6" fmla="*/ 47 w 51"/>
                  <a:gd name="T7" fmla="*/ 16 h 37"/>
                  <a:gd name="T8" fmla="*/ 47 w 51"/>
                  <a:gd name="T9" fmla="*/ 15 h 37"/>
                  <a:gd name="T10" fmla="*/ 48 w 51"/>
                  <a:gd name="T11" fmla="*/ 12 h 37"/>
                  <a:gd name="T12" fmla="*/ 48 w 51"/>
                  <a:gd name="T13" fmla="*/ 11 h 37"/>
                  <a:gd name="T14" fmla="*/ 49 w 51"/>
                  <a:gd name="T15" fmla="*/ 8 h 37"/>
                  <a:gd name="T16" fmla="*/ 50 w 51"/>
                  <a:gd name="T17" fmla="*/ 4 h 37"/>
                  <a:gd name="T18" fmla="*/ 50 w 51"/>
                  <a:gd name="T19" fmla="*/ 4 h 37"/>
                  <a:gd name="T20" fmla="*/ 51 w 51"/>
                  <a:gd name="T21" fmla="*/ 0 h 37"/>
                  <a:gd name="T22" fmla="*/ 34 w 51"/>
                  <a:gd name="T23" fmla="*/ 1 h 37"/>
                  <a:gd name="T24" fmla="*/ 0 w 51"/>
                  <a:gd name="T25" fmla="*/ 37 h 37"/>
                  <a:gd name="T26" fmla="*/ 42 w 51"/>
                  <a:gd name="T27" fmla="*/ 32 h 37"/>
                  <a:gd name="T28" fmla="*/ 43 w 51"/>
                  <a:gd name="T29" fmla="*/ 30 h 37"/>
                  <a:gd name="T30" fmla="*/ 44 w 51"/>
                  <a:gd name="T31" fmla="*/ 26 h 37"/>
                  <a:gd name="T32" fmla="*/ 44 w 51"/>
                  <a:gd name="T33" fmla="*/ 2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37">
                    <a:moveTo>
                      <a:pt x="44" y="24"/>
                    </a:moveTo>
                    <a:cubicBezTo>
                      <a:pt x="45" y="23"/>
                      <a:pt x="45" y="22"/>
                      <a:pt x="45" y="20"/>
                    </a:cubicBezTo>
                    <a:cubicBezTo>
                      <a:pt x="46" y="20"/>
                      <a:pt x="46" y="20"/>
                      <a:pt x="46" y="19"/>
                    </a:cubicBezTo>
                    <a:cubicBezTo>
                      <a:pt x="46" y="18"/>
                      <a:pt x="46" y="17"/>
                      <a:pt x="47" y="16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4"/>
                      <a:pt x="48" y="13"/>
                      <a:pt x="48" y="12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9" y="10"/>
                      <a:pt x="49" y="9"/>
                      <a:pt x="49" y="8"/>
                    </a:cubicBezTo>
                    <a:cubicBezTo>
                      <a:pt x="50" y="7"/>
                      <a:pt x="50" y="6"/>
                      <a:pt x="50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0" y="2"/>
                      <a:pt x="51" y="1"/>
                      <a:pt x="51" y="0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19" y="34"/>
                      <a:pt x="33" y="33"/>
                      <a:pt x="42" y="32"/>
                    </a:cubicBezTo>
                    <a:cubicBezTo>
                      <a:pt x="42" y="31"/>
                      <a:pt x="42" y="30"/>
                      <a:pt x="43" y="30"/>
                    </a:cubicBezTo>
                    <a:cubicBezTo>
                      <a:pt x="43" y="29"/>
                      <a:pt x="43" y="28"/>
                      <a:pt x="44" y="26"/>
                    </a:cubicBezTo>
                    <a:cubicBezTo>
                      <a:pt x="44" y="26"/>
                      <a:pt x="44" y="25"/>
                      <a:pt x="44" y="24"/>
                    </a:cubicBezTo>
                    <a:close/>
                  </a:path>
                </a:pathLst>
              </a:custGeom>
              <a:solidFill>
                <a:srgbClr val="95A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" name="iṧḷïḓe" descr="fcd8ab90-346f-4d73-aa53-8128566f6805"/>
              <p:cNvSpPr/>
              <p:nvPr/>
            </p:nvSpPr>
            <p:spPr bwMode="auto">
              <a:xfrm>
                <a:off x="5977629" y="3889689"/>
                <a:ext cx="18464" cy="54159"/>
              </a:xfrm>
              <a:custGeom>
                <a:avLst/>
                <a:gdLst>
                  <a:gd name="T0" fmla="*/ 0 w 20"/>
                  <a:gd name="T1" fmla="*/ 0 h 58"/>
                  <a:gd name="T2" fmla="*/ 5 w 20"/>
                  <a:gd name="T3" fmla="*/ 58 h 58"/>
                  <a:gd name="T4" fmla="*/ 20 w 20"/>
                  <a:gd name="T5" fmla="*/ 58 h 58"/>
                  <a:gd name="T6" fmla="*/ 20 w 20"/>
                  <a:gd name="T7" fmla="*/ 58 h 58"/>
                  <a:gd name="T8" fmla="*/ 20 w 20"/>
                  <a:gd name="T9" fmla="*/ 48 h 58"/>
                  <a:gd name="T10" fmla="*/ 20 w 20"/>
                  <a:gd name="T11" fmla="*/ 48 h 58"/>
                  <a:gd name="T12" fmla="*/ 20 w 20"/>
                  <a:gd name="T13" fmla="*/ 38 h 58"/>
                  <a:gd name="T14" fmla="*/ 20 w 20"/>
                  <a:gd name="T15" fmla="*/ 37 h 58"/>
                  <a:gd name="T16" fmla="*/ 20 w 20"/>
                  <a:gd name="T17" fmla="*/ 27 h 58"/>
                  <a:gd name="T18" fmla="*/ 20 w 20"/>
                  <a:gd name="T19" fmla="*/ 26 h 58"/>
                  <a:gd name="T20" fmla="*/ 19 w 20"/>
                  <a:gd name="T21" fmla="*/ 14 h 58"/>
                  <a:gd name="T22" fmla="*/ 19 w 20"/>
                  <a:gd name="T23" fmla="*/ 0 h 58"/>
                  <a:gd name="T24" fmla="*/ 19 w 20"/>
                  <a:gd name="T25" fmla="*/ 0 h 58"/>
                  <a:gd name="T26" fmla="*/ 0 w 20"/>
                  <a:gd name="T2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" h="58">
                    <a:moveTo>
                      <a:pt x="0" y="0"/>
                    </a:moveTo>
                    <a:cubicBezTo>
                      <a:pt x="5" y="58"/>
                      <a:pt x="5" y="58"/>
                      <a:pt x="5" y="58"/>
                    </a:cubicBezTo>
                    <a:cubicBezTo>
                      <a:pt x="20" y="58"/>
                      <a:pt x="20" y="58"/>
                      <a:pt x="20" y="58"/>
                    </a:cubicBezTo>
                    <a:cubicBezTo>
                      <a:pt x="20" y="58"/>
                      <a:pt x="20" y="58"/>
                      <a:pt x="20" y="58"/>
                    </a:cubicBezTo>
                    <a:cubicBezTo>
                      <a:pt x="20" y="55"/>
                      <a:pt x="20" y="51"/>
                      <a:pt x="20" y="48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0" y="45"/>
                      <a:pt x="20" y="41"/>
                      <a:pt x="20" y="38"/>
                    </a:cubicBezTo>
                    <a:cubicBezTo>
                      <a:pt x="20" y="38"/>
                      <a:pt x="20" y="37"/>
                      <a:pt x="20" y="37"/>
                    </a:cubicBezTo>
                    <a:cubicBezTo>
                      <a:pt x="20" y="34"/>
                      <a:pt x="20" y="30"/>
                      <a:pt x="20" y="27"/>
                    </a:cubicBezTo>
                    <a:cubicBezTo>
                      <a:pt x="20" y="27"/>
                      <a:pt x="20" y="26"/>
                      <a:pt x="20" y="26"/>
                    </a:cubicBezTo>
                    <a:cubicBezTo>
                      <a:pt x="19" y="22"/>
                      <a:pt x="19" y="18"/>
                      <a:pt x="19" y="14"/>
                    </a:cubicBezTo>
                    <a:cubicBezTo>
                      <a:pt x="19" y="9"/>
                      <a:pt x="19" y="5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A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" name="iṧľíḋê" descr="376221b1-9d19-4c49-97c9-c8b8685b1386"/>
              <p:cNvSpPr/>
              <p:nvPr/>
            </p:nvSpPr>
            <p:spPr bwMode="auto">
              <a:xfrm>
                <a:off x="5988708" y="4000468"/>
                <a:ext cx="7385" cy="39388"/>
              </a:xfrm>
              <a:custGeom>
                <a:avLst/>
                <a:gdLst>
                  <a:gd name="T0" fmla="*/ 4 w 8"/>
                  <a:gd name="T1" fmla="*/ 42 h 42"/>
                  <a:gd name="T2" fmla="*/ 4 w 8"/>
                  <a:gd name="T3" fmla="*/ 42 h 42"/>
                  <a:gd name="T4" fmla="*/ 5 w 8"/>
                  <a:gd name="T5" fmla="*/ 40 h 42"/>
                  <a:gd name="T6" fmla="*/ 5 w 8"/>
                  <a:gd name="T7" fmla="*/ 39 h 42"/>
                  <a:gd name="T8" fmla="*/ 6 w 8"/>
                  <a:gd name="T9" fmla="*/ 37 h 42"/>
                  <a:gd name="T10" fmla="*/ 6 w 8"/>
                  <a:gd name="T11" fmla="*/ 34 h 42"/>
                  <a:gd name="T12" fmla="*/ 7 w 8"/>
                  <a:gd name="T13" fmla="*/ 33 h 42"/>
                  <a:gd name="T14" fmla="*/ 7 w 8"/>
                  <a:gd name="T15" fmla="*/ 29 h 42"/>
                  <a:gd name="T16" fmla="*/ 7 w 8"/>
                  <a:gd name="T17" fmla="*/ 23 h 42"/>
                  <a:gd name="T18" fmla="*/ 7 w 8"/>
                  <a:gd name="T19" fmla="*/ 22 h 42"/>
                  <a:gd name="T20" fmla="*/ 7 w 8"/>
                  <a:gd name="T21" fmla="*/ 16 h 42"/>
                  <a:gd name="T22" fmla="*/ 8 w 8"/>
                  <a:gd name="T23" fmla="*/ 15 h 42"/>
                  <a:gd name="T24" fmla="*/ 8 w 8"/>
                  <a:gd name="T25" fmla="*/ 9 h 42"/>
                  <a:gd name="T26" fmla="*/ 8 w 8"/>
                  <a:gd name="T27" fmla="*/ 9 h 42"/>
                  <a:gd name="T28" fmla="*/ 8 w 8"/>
                  <a:gd name="T29" fmla="*/ 1 h 42"/>
                  <a:gd name="T30" fmla="*/ 8 w 8"/>
                  <a:gd name="T31" fmla="*/ 1 h 42"/>
                  <a:gd name="T32" fmla="*/ 0 w 8"/>
                  <a:gd name="T33" fmla="*/ 0 h 42"/>
                  <a:gd name="T34" fmla="*/ 4 w 8"/>
                  <a:gd name="T3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42">
                    <a:moveTo>
                      <a:pt x="4" y="42"/>
                    </a:moveTo>
                    <a:cubicBezTo>
                      <a:pt x="4" y="42"/>
                      <a:pt x="4" y="42"/>
                      <a:pt x="4" y="42"/>
                    </a:cubicBezTo>
                    <a:cubicBezTo>
                      <a:pt x="4" y="42"/>
                      <a:pt x="5" y="41"/>
                      <a:pt x="5" y="40"/>
                    </a:cubicBezTo>
                    <a:cubicBezTo>
                      <a:pt x="5" y="40"/>
                      <a:pt x="5" y="39"/>
                      <a:pt x="5" y="39"/>
                    </a:cubicBezTo>
                    <a:cubicBezTo>
                      <a:pt x="6" y="38"/>
                      <a:pt x="6" y="37"/>
                      <a:pt x="6" y="37"/>
                    </a:cubicBezTo>
                    <a:cubicBezTo>
                      <a:pt x="6" y="36"/>
                      <a:pt x="6" y="35"/>
                      <a:pt x="6" y="34"/>
                    </a:cubicBezTo>
                    <a:cubicBezTo>
                      <a:pt x="6" y="34"/>
                      <a:pt x="7" y="33"/>
                      <a:pt x="7" y="33"/>
                    </a:cubicBezTo>
                    <a:cubicBezTo>
                      <a:pt x="7" y="32"/>
                      <a:pt x="7" y="30"/>
                      <a:pt x="7" y="29"/>
                    </a:cubicBezTo>
                    <a:cubicBezTo>
                      <a:pt x="7" y="27"/>
                      <a:pt x="7" y="25"/>
                      <a:pt x="7" y="23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0"/>
                      <a:pt x="7" y="18"/>
                      <a:pt x="7" y="16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3"/>
                      <a:pt x="8" y="11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6"/>
                      <a:pt x="8" y="4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4" y="42"/>
                    </a:lnTo>
                    <a:close/>
                  </a:path>
                </a:pathLst>
              </a:custGeom>
              <a:solidFill>
                <a:srgbClr val="95A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" name="ïṣľïḓê" descr="22877088-e8b5-4e53-8f0f-c35308bd83db"/>
              <p:cNvSpPr/>
              <p:nvPr/>
            </p:nvSpPr>
            <p:spPr bwMode="auto">
              <a:xfrm>
                <a:off x="5957935" y="3711212"/>
                <a:ext cx="61544" cy="46773"/>
              </a:xfrm>
              <a:custGeom>
                <a:avLst/>
                <a:gdLst>
                  <a:gd name="T0" fmla="*/ 5 w 65"/>
                  <a:gd name="T1" fmla="*/ 49 h 51"/>
                  <a:gd name="T2" fmla="*/ 55 w 65"/>
                  <a:gd name="T3" fmla="*/ 51 h 51"/>
                  <a:gd name="T4" fmla="*/ 57 w 65"/>
                  <a:gd name="T5" fmla="*/ 39 h 51"/>
                  <a:gd name="T6" fmla="*/ 58 w 65"/>
                  <a:gd name="T7" fmla="*/ 36 h 51"/>
                  <a:gd name="T8" fmla="*/ 60 w 65"/>
                  <a:gd name="T9" fmla="*/ 26 h 51"/>
                  <a:gd name="T10" fmla="*/ 60 w 65"/>
                  <a:gd name="T11" fmla="*/ 24 h 51"/>
                  <a:gd name="T12" fmla="*/ 62 w 65"/>
                  <a:gd name="T13" fmla="*/ 13 h 51"/>
                  <a:gd name="T14" fmla="*/ 63 w 65"/>
                  <a:gd name="T15" fmla="*/ 12 h 51"/>
                  <a:gd name="T16" fmla="*/ 65 w 65"/>
                  <a:gd name="T17" fmla="*/ 0 h 51"/>
                  <a:gd name="T18" fmla="*/ 0 w 65"/>
                  <a:gd name="T19" fmla="*/ 5 h 51"/>
                  <a:gd name="T20" fmla="*/ 5 w 65"/>
                  <a:gd name="T21" fmla="*/ 4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51">
                    <a:moveTo>
                      <a:pt x="5" y="49"/>
                    </a:moveTo>
                    <a:cubicBezTo>
                      <a:pt x="55" y="51"/>
                      <a:pt x="55" y="51"/>
                      <a:pt x="55" y="51"/>
                    </a:cubicBezTo>
                    <a:cubicBezTo>
                      <a:pt x="55" y="47"/>
                      <a:pt x="56" y="43"/>
                      <a:pt x="57" y="39"/>
                    </a:cubicBezTo>
                    <a:cubicBezTo>
                      <a:pt x="57" y="38"/>
                      <a:pt x="57" y="37"/>
                      <a:pt x="58" y="36"/>
                    </a:cubicBezTo>
                    <a:cubicBezTo>
                      <a:pt x="58" y="33"/>
                      <a:pt x="59" y="29"/>
                      <a:pt x="60" y="26"/>
                    </a:cubicBezTo>
                    <a:cubicBezTo>
                      <a:pt x="60" y="25"/>
                      <a:pt x="60" y="24"/>
                      <a:pt x="60" y="24"/>
                    </a:cubicBezTo>
                    <a:cubicBezTo>
                      <a:pt x="61" y="20"/>
                      <a:pt x="62" y="17"/>
                      <a:pt x="62" y="13"/>
                    </a:cubicBezTo>
                    <a:cubicBezTo>
                      <a:pt x="63" y="13"/>
                      <a:pt x="63" y="12"/>
                      <a:pt x="63" y="12"/>
                    </a:cubicBezTo>
                    <a:cubicBezTo>
                      <a:pt x="64" y="8"/>
                      <a:pt x="65" y="4"/>
                      <a:pt x="65" y="0"/>
                    </a:cubicBezTo>
                    <a:cubicBezTo>
                      <a:pt x="53" y="1"/>
                      <a:pt x="27" y="3"/>
                      <a:pt x="0" y="5"/>
                    </a:cubicBezTo>
                    <a:lnTo>
                      <a:pt x="5" y="49"/>
                    </a:lnTo>
                    <a:close/>
                  </a:path>
                </a:pathLst>
              </a:custGeom>
              <a:solidFill>
                <a:srgbClr val="95A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" name="ïSļïḑe" descr="7b6d2a52-8fb9-4d0f-9c79-9cd7bbe7a07d"/>
              <p:cNvSpPr/>
              <p:nvPr/>
            </p:nvSpPr>
            <p:spPr bwMode="auto">
              <a:xfrm>
                <a:off x="5966552" y="3788757"/>
                <a:ext cx="38158" cy="43081"/>
              </a:xfrm>
              <a:custGeom>
                <a:avLst/>
                <a:gdLst>
                  <a:gd name="T0" fmla="*/ 4 w 40"/>
                  <a:gd name="T1" fmla="*/ 46 h 46"/>
                  <a:gd name="T2" fmla="*/ 34 w 40"/>
                  <a:gd name="T3" fmla="*/ 43 h 46"/>
                  <a:gd name="T4" fmla="*/ 37 w 40"/>
                  <a:gd name="T5" fmla="*/ 22 h 46"/>
                  <a:gd name="T6" fmla="*/ 37 w 40"/>
                  <a:gd name="T7" fmla="*/ 21 h 46"/>
                  <a:gd name="T8" fmla="*/ 40 w 40"/>
                  <a:gd name="T9" fmla="*/ 0 h 46"/>
                  <a:gd name="T10" fmla="*/ 0 w 40"/>
                  <a:gd name="T11" fmla="*/ 1 h 46"/>
                  <a:gd name="T12" fmla="*/ 4 w 40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46">
                    <a:moveTo>
                      <a:pt x="4" y="46"/>
                    </a:moveTo>
                    <a:cubicBezTo>
                      <a:pt x="34" y="43"/>
                      <a:pt x="34" y="43"/>
                      <a:pt x="34" y="43"/>
                    </a:cubicBezTo>
                    <a:cubicBezTo>
                      <a:pt x="35" y="36"/>
                      <a:pt x="36" y="29"/>
                      <a:pt x="37" y="22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8" y="14"/>
                      <a:pt x="39" y="7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4" y="46"/>
                    </a:lnTo>
                    <a:close/>
                  </a:path>
                </a:pathLst>
              </a:custGeom>
              <a:solidFill>
                <a:srgbClr val="95A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" name="íṩ1íḑè" descr="bb442ec8-7963-45f1-9fa4-1f0d9b5356ef"/>
              <p:cNvSpPr/>
              <p:nvPr/>
            </p:nvSpPr>
            <p:spPr bwMode="auto">
              <a:xfrm>
                <a:off x="4062384" y="1702420"/>
                <a:ext cx="1494285" cy="993319"/>
              </a:xfrm>
              <a:custGeom>
                <a:avLst/>
                <a:gdLst>
                  <a:gd name="T0" fmla="*/ 7 w 1597"/>
                  <a:gd name="T1" fmla="*/ 449 h 1063"/>
                  <a:gd name="T2" fmla="*/ 106 w 1597"/>
                  <a:gd name="T3" fmla="*/ 613 h 1063"/>
                  <a:gd name="T4" fmla="*/ 75 w 1597"/>
                  <a:gd name="T5" fmla="*/ 710 h 1063"/>
                  <a:gd name="T6" fmla="*/ 234 w 1597"/>
                  <a:gd name="T7" fmla="*/ 846 h 1063"/>
                  <a:gd name="T8" fmla="*/ 305 w 1597"/>
                  <a:gd name="T9" fmla="*/ 825 h 1063"/>
                  <a:gd name="T10" fmla="*/ 522 w 1597"/>
                  <a:gd name="T11" fmla="*/ 961 h 1063"/>
                  <a:gd name="T12" fmla="*/ 589 w 1597"/>
                  <a:gd name="T13" fmla="*/ 947 h 1063"/>
                  <a:gd name="T14" fmla="*/ 531 w 1597"/>
                  <a:gd name="T15" fmla="*/ 1063 h 1063"/>
                  <a:gd name="T16" fmla="*/ 732 w 1597"/>
                  <a:gd name="T17" fmla="*/ 966 h 1063"/>
                  <a:gd name="T18" fmla="*/ 850 w 1597"/>
                  <a:gd name="T19" fmla="*/ 1013 h 1063"/>
                  <a:gd name="T20" fmla="*/ 1013 w 1597"/>
                  <a:gd name="T21" fmla="*/ 866 h 1063"/>
                  <a:gd name="T22" fmla="*/ 1206 w 1597"/>
                  <a:gd name="T23" fmla="*/ 931 h 1063"/>
                  <a:gd name="T24" fmla="*/ 1456 w 1597"/>
                  <a:gd name="T25" fmla="*/ 663 h 1063"/>
                  <a:gd name="T26" fmla="*/ 1447 w 1597"/>
                  <a:gd name="T27" fmla="*/ 610 h 1063"/>
                  <a:gd name="T28" fmla="*/ 1591 w 1597"/>
                  <a:gd name="T29" fmla="*/ 401 h 1063"/>
                  <a:gd name="T30" fmla="*/ 1361 w 1597"/>
                  <a:gd name="T31" fmla="*/ 203 h 1063"/>
                  <a:gd name="T32" fmla="*/ 1315 w 1597"/>
                  <a:gd name="T33" fmla="*/ 210 h 1063"/>
                  <a:gd name="T34" fmla="*/ 1315 w 1597"/>
                  <a:gd name="T35" fmla="*/ 205 h 1063"/>
                  <a:gd name="T36" fmla="*/ 1156 w 1597"/>
                  <a:gd name="T37" fmla="*/ 69 h 1063"/>
                  <a:gd name="T38" fmla="*/ 1053 w 1597"/>
                  <a:gd name="T39" fmla="*/ 116 h 1063"/>
                  <a:gd name="T40" fmla="*/ 892 w 1597"/>
                  <a:gd name="T41" fmla="*/ 0 h 1063"/>
                  <a:gd name="T42" fmla="*/ 740 w 1597"/>
                  <a:gd name="T43" fmla="*/ 100 h 1063"/>
                  <a:gd name="T44" fmla="*/ 519 w 1597"/>
                  <a:gd name="T45" fmla="*/ 5 h 1063"/>
                  <a:gd name="T46" fmla="*/ 270 w 1597"/>
                  <a:gd name="T47" fmla="*/ 231 h 1063"/>
                  <a:gd name="T48" fmla="*/ 213 w 1597"/>
                  <a:gd name="T49" fmla="*/ 228 h 1063"/>
                  <a:gd name="T50" fmla="*/ 7 w 1597"/>
                  <a:gd name="T51" fmla="*/ 449 h 1063"/>
                  <a:gd name="T52" fmla="*/ 345 w 1597"/>
                  <a:gd name="T53" fmla="*/ 613 h 1063"/>
                  <a:gd name="T54" fmla="*/ 346 w 1597"/>
                  <a:gd name="T55" fmla="*/ 612 h 1063"/>
                  <a:gd name="T56" fmla="*/ 345 w 1597"/>
                  <a:gd name="T57" fmla="*/ 613 h 10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97" h="1063">
                    <a:moveTo>
                      <a:pt x="7" y="449"/>
                    </a:moveTo>
                    <a:cubicBezTo>
                      <a:pt x="11" y="518"/>
                      <a:pt x="50" y="578"/>
                      <a:pt x="106" y="613"/>
                    </a:cubicBezTo>
                    <a:cubicBezTo>
                      <a:pt x="85" y="640"/>
                      <a:pt x="73" y="673"/>
                      <a:pt x="75" y="710"/>
                    </a:cubicBezTo>
                    <a:cubicBezTo>
                      <a:pt x="80" y="789"/>
                      <a:pt x="151" y="850"/>
                      <a:pt x="234" y="846"/>
                    </a:cubicBezTo>
                    <a:cubicBezTo>
                      <a:pt x="260" y="844"/>
                      <a:pt x="284" y="837"/>
                      <a:pt x="305" y="825"/>
                    </a:cubicBezTo>
                    <a:cubicBezTo>
                      <a:pt x="337" y="909"/>
                      <a:pt x="424" y="966"/>
                      <a:pt x="522" y="961"/>
                    </a:cubicBezTo>
                    <a:cubicBezTo>
                      <a:pt x="545" y="960"/>
                      <a:pt x="568" y="955"/>
                      <a:pt x="589" y="947"/>
                    </a:cubicBezTo>
                    <a:cubicBezTo>
                      <a:pt x="579" y="1026"/>
                      <a:pt x="531" y="1063"/>
                      <a:pt x="531" y="1063"/>
                    </a:cubicBezTo>
                    <a:cubicBezTo>
                      <a:pt x="661" y="1063"/>
                      <a:pt x="722" y="981"/>
                      <a:pt x="732" y="966"/>
                    </a:cubicBezTo>
                    <a:cubicBezTo>
                      <a:pt x="762" y="995"/>
                      <a:pt x="804" y="1013"/>
                      <a:pt x="850" y="1013"/>
                    </a:cubicBezTo>
                    <a:cubicBezTo>
                      <a:pt x="937" y="1012"/>
                      <a:pt x="1007" y="947"/>
                      <a:pt x="1013" y="866"/>
                    </a:cubicBezTo>
                    <a:cubicBezTo>
                      <a:pt x="1064" y="910"/>
                      <a:pt x="1132" y="935"/>
                      <a:pt x="1206" y="931"/>
                    </a:cubicBezTo>
                    <a:cubicBezTo>
                      <a:pt x="1352" y="923"/>
                      <a:pt x="1465" y="803"/>
                      <a:pt x="1456" y="663"/>
                    </a:cubicBezTo>
                    <a:cubicBezTo>
                      <a:pt x="1455" y="645"/>
                      <a:pt x="1452" y="627"/>
                      <a:pt x="1447" y="610"/>
                    </a:cubicBezTo>
                    <a:cubicBezTo>
                      <a:pt x="1536" y="579"/>
                      <a:pt x="1597" y="495"/>
                      <a:pt x="1591" y="401"/>
                    </a:cubicBezTo>
                    <a:cubicBezTo>
                      <a:pt x="1585" y="285"/>
                      <a:pt x="1481" y="196"/>
                      <a:pt x="1361" y="203"/>
                    </a:cubicBezTo>
                    <a:cubicBezTo>
                      <a:pt x="1345" y="204"/>
                      <a:pt x="1330" y="206"/>
                      <a:pt x="1315" y="210"/>
                    </a:cubicBezTo>
                    <a:cubicBezTo>
                      <a:pt x="1315" y="209"/>
                      <a:pt x="1315" y="207"/>
                      <a:pt x="1315" y="205"/>
                    </a:cubicBezTo>
                    <a:cubicBezTo>
                      <a:pt x="1310" y="126"/>
                      <a:pt x="1239" y="65"/>
                      <a:pt x="1156" y="69"/>
                    </a:cubicBezTo>
                    <a:cubicBezTo>
                      <a:pt x="1115" y="71"/>
                      <a:pt x="1078" y="89"/>
                      <a:pt x="1053" y="116"/>
                    </a:cubicBezTo>
                    <a:cubicBezTo>
                      <a:pt x="1033" y="49"/>
                      <a:pt x="969" y="0"/>
                      <a:pt x="892" y="0"/>
                    </a:cubicBezTo>
                    <a:cubicBezTo>
                      <a:pt x="823" y="1"/>
                      <a:pt x="764" y="42"/>
                      <a:pt x="740" y="100"/>
                    </a:cubicBezTo>
                    <a:cubicBezTo>
                      <a:pt x="688" y="38"/>
                      <a:pt x="608" y="1"/>
                      <a:pt x="519" y="5"/>
                    </a:cubicBezTo>
                    <a:cubicBezTo>
                      <a:pt x="387" y="13"/>
                      <a:pt x="284" y="110"/>
                      <a:pt x="270" y="231"/>
                    </a:cubicBezTo>
                    <a:cubicBezTo>
                      <a:pt x="252" y="228"/>
                      <a:pt x="233" y="227"/>
                      <a:pt x="213" y="228"/>
                    </a:cubicBezTo>
                    <a:cubicBezTo>
                      <a:pt x="93" y="234"/>
                      <a:pt x="0" y="333"/>
                      <a:pt x="7" y="449"/>
                    </a:cubicBezTo>
                    <a:close/>
                    <a:moveTo>
                      <a:pt x="345" y="613"/>
                    </a:moveTo>
                    <a:cubicBezTo>
                      <a:pt x="346" y="612"/>
                      <a:pt x="346" y="612"/>
                      <a:pt x="346" y="612"/>
                    </a:cubicBezTo>
                    <a:cubicBezTo>
                      <a:pt x="345" y="613"/>
                      <a:pt x="345" y="613"/>
                      <a:pt x="345" y="613"/>
                    </a:cubicBezTo>
                    <a:close/>
                  </a:path>
                </a:pathLst>
              </a:custGeom>
              <a:solidFill>
                <a:srgbClr val="B3D6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" name="îṡ1iḑê" descr="25d6d817-1e91-455a-8805-22ce5123af53"/>
              <p:cNvSpPr/>
              <p:nvPr/>
            </p:nvSpPr>
            <p:spPr bwMode="auto">
              <a:xfrm>
                <a:off x="4510423" y="1939979"/>
                <a:ext cx="1046246" cy="755759"/>
              </a:xfrm>
              <a:custGeom>
                <a:avLst/>
                <a:gdLst>
                  <a:gd name="T0" fmla="*/ 1113 w 1119"/>
                  <a:gd name="T1" fmla="*/ 147 h 809"/>
                  <a:gd name="T2" fmla="*/ 1038 w 1119"/>
                  <a:gd name="T3" fmla="*/ 0 h 809"/>
                  <a:gd name="T4" fmla="*/ 1045 w 1119"/>
                  <a:gd name="T5" fmla="*/ 43 h 809"/>
                  <a:gd name="T6" fmla="*/ 901 w 1119"/>
                  <a:gd name="T7" fmla="*/ 252 h 809"/>
                  <a:gd name="T8" fmla="*/ 910 w 1119"/>
                  <a:gd name="T9" fmla="*/ 305 h 809"/>
                  <a:gd name="T10" fmla="*/ 660 w 1119"/>
                  <a:gd name="T11" fmla="*/ 573 h 809"/>
                  <a:gd name="T12" fmla="*/ 467 w 1119"/>
                  <a:gd name="T13" fmla="*/ 508 h 809"/>
                  <a:gd name="T14" fmla="*/ 304 w 1119"/>
                  <a:gd name="T15" fmla="*/ 655 h 809"/>
                  <a:gd name="T16" fmla="*/ 186 w 1119"/>
                  <a:gd name="T17" fmla="*/ 608 h 809"/>
                  <a:gd name="T18" fmla="*/ 0 w 1119"/>
                  <a:gd name="T19" fmla="*/ 705 h 809"/>
                  <a:gd name="T20" fmla="*/ 44 w 1119"/>
                  <a:gd name="T21" fmla="*/ 707 h 809"/>
                  <a:gd name="T22" fmla="*/ 111 w 1119"/>
                  <a:gd name="T23" fmla="*/ 693 h 809"/>
                  <a:gd name="T24" fmla="*/ 53 w 1119"/>
                  <a:gd name="T25" fmla="*/ 809 h 809"/>
                  <a:gd name="T26" fmla="*/ 254 w 1119"/>
                  <a:gd name="T27" fmla="*/ 712 h 809"/>
                  <a:gd name="T28" fmla="*/ 372 w 1119"/>
                  <a:gd name="T29" fmla="*/ 759 h 809"/>
                  <a:gd name="T30" fmla="*/ 535 w 1119"/>
                  <a:gd name="T31" fmla="*/ 612 h 809"/>
                  <a:gd name="T32" fmla="*/ 728 w 1119"/>
                  <a:gd name="T33" fmla="*/ 677 h 809"/>
                  <a:gd name="T34" fmla="*/ 978 w 1119"/>
                  <a:gd name="T35" fmla="*/ 409 h 809"/>
                  <a:gd name="T36" fmla="*/ 969 w 1119"/>
                  <a:gd name="T37" fmla="*/ 356 h 809"/>
                  <a:gd name="T38" fmla="*/ 1113 w 1119"/>
                  <a:gd name="T39" fmla="*/ 147 h 8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19" h="809">
                    <a:moveTo>
                      <a:pt x="1113" y="147"/>
                    </a:moveTo>
                    <a:cubicBezTo>
                      <a:pt x="1110" y="88"/>
                      <a:pt x="1082" y="36"/>
                      <a:pt x="1038" y="0"/>
                    </a:cubicBezTo>
                    <a:cubicBezTo>
                      <a:pt x="1042" y="14"/>
                      <a:pt x="1045" y="28"/>
                      <a:pt x="1045" y="43"/>
                    </a:cubicBezTo>
                    <a:cubicBezTo>
                      <a:pt x="1051" y="137"/>
                      <a:pt x="990" y="221"/>
                      <a:pt x="901" y="252"/>
                    </a:cubicBezTo>
                    <a:cubicBezTo>
                      <a:pt x="906" y="269"/>
                      <a:pt x="909" y="287"/>
                      <a:pt x="910" y="305"/>
                    </a:cubicBezTo>
                    <a:cubicBezTo>
                      <a:pt x="919" y="445"/>
                      <a:pt x="806" y="565"/>
                      <a:pt x="660" y="573"/>
                    </a:cubicBezTo>
                    <a:cubicBezTo>
                      <a:pt x="586" y="577"/>
                      <a:pt x="518" y="552"/>
                      <a:pt x="467" y="508"/>
                    </a:cubicBezTo>
                    <a:cubicBezTo>
                      <a:pt x="461" y="589"/>
                      <a:pt x="391" y="654"/>
                      <a:pt x="304" y="655"/>
                    </a:cubicBezTo>
                    <a:cubicBezTo>
                      <a:pt x="258" y="655"/>
                      <a:pt x="216" y="637"/>
                      <a:pt x="186" y="608"/>
                    </a:cubicBezTo>
                    <a:cubicBezTo>
                      <a:pt x="177" y="622"/>
                      <a:pt x="119" y="699"/>
                      <a:pt x="0" y="705"/>
                    </a:cubicBezTo>
                    <a:cubicBezTo>
                      <a:pt x="14" y="707"/>
                      <a:pt x="29" y="708"/>
                      <a:pt x="44" y="707"/>
                    </a:cubicBezTo>
                    <a:cubicBezTo>
                      <a:pt x="67" y="706"/>
                      <a:pt x="90" y="701"/>
                      <a:pt x="111" y="693"/>
                    </a:cubicBezTo>
                    <a:cubicBezTo>
                      <a:pt x="101" y="772"/>
                      <a:pt x="53" y="809"/>
                      <a:pt x="53" y="809"/>
                    </a:cubicBezTo>
                    <a:cubicBezTo>
                      <a:pt x="183" y="809"/>
                      <a:pt x="244" y="727"/>
                      <a:pt x="254" y="712"/>
                    </a:cubicBezTo>
                    <a:cubicBezTo>
                      <a:pt x="284" y="741"/>
                      <a:pt x="326" y="759"/>
                      <a:pt x="372" y="759"/>
                    </a:cubicBezTo>
                    <a:cubicBezTo>
                      <a:pt x="459" y="758"/>
                      <a:pt x="529" y="693"/>
                      <a:pt x="535" y="612"/>
                    </a:cubicBezTo>
                    <a:cubicBezTo>
                      <a:pt x="586" y="656"/>
                      <a:pt x="654" y="681"/>
                      <a:pt x="728" y="677"/>
                    </a:cubicBezTo>
                    <a:cubicBezTo>
                      <a:pt x="874" y="669"/>
                      <a:pt x="987" y="549"/>
                      <a:pt x="978" y="409"/>
                    </a:cubicBezTo>
                    <a:cubicBezTo>
                      <a:pt x="977" y="391"/>
                      <a:pt x="974" y="373"/>
                      <a:pt x="969" y="356"/>
                    </a:cubicBezTo>
                    <a:cubicBezTo>
                      <a:pt x="1058" y="325"/>
                      <a:pt x="1119" y="241"/>
                      <a:pt x="1113" y="147"/>
                    </a:cubicBezTo>
                    <a:close/>
                  </a:path>
                </a:pathLst>
              </a:custGeom>
              <a:solidFill>
                <a:srgbClr val="A8C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" name="ïṥľîḍè" descr="cab25fa0-6107-42cb-962c-3c2e73ee8b0b"/>
              <p:cNvSpPr/>
              <p:nvPr/>
            </p:nvSpPr>
            <p:spPr bwMode="auto">
              <a:xfrm>
                <a:off x="5794229" y="3498270"/>
                <a:ext cx="232636" cy="295411"/>
              </a:xfrm>
              <a:custGeom>
                <a:avLst/>
                <a:gdLst>
                  <a:gd name="T0" fmla="*/ 88 w 189"/>
                  <a:gd name="T1" fmla="*/ 0 h 240"/>
                  <a:gd name="T2" fmla="*/ 189 w 189"/>
                  <a:gd name="T3" fmla="*/ 174 h 240"/>
                  <a:gd name="T4" fmla="*/ 157 w 189"/>
                  <a:gd name="T5" fmla="*/ 240 h 240"/>
                  <a:gd name="T6" fmla="*/ 95 w 189"/>
                  <a:gd name="T7" fmla="*/ 219 h 240"/>
                  <a:gd name="T8" fmla="*/ 0 w 189"/>
                  <a:gd name="T9" fmla="*/ 48 h 240"/>
                  <a:gd name="T10" fmla="*/ 88 w 189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240">
                    <a:moveTo>
                      <a:pt x="88" y="0"/>
                    </a:moveTo>
                    <a:lnTo>
                      <a:pt x="189" y="174"/>
                    </a:lnTo>
                    <a:lnTo>
                      <a:pt x="157" y="240"/>
                    </a:lnTo>
                    <a:lnTo>
                      <a:pt x="95" y="219"/>
                    </a:lnTo>
                    <a:lnTo>
                      <a:pt x="0" y="48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DBC1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" name="iš1îdé" descr="14a6e463-56d5-4765-8ab5-fc8d6121a733"/>
              <p:cNvSpPr/>
              <p:nvPr/>
            </p:nvSpPr>
            <p:spPr bwMode="auto">
              <a:xfrm>
                <a:off x="5751148" y="3360412"/>
                <a:ext cx="0" cy="123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7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" name="îSļídé" descr="e1b35580-dfda-46c6-a0b4-dd9733e60a2f"/>
              <p:cNvSpPr/>
              <p:nvPr/>
            </p:nvSpPr>
            <p:spPr bwMode="auto">
              <a:xfrm>
                <a:off x="5071704" y="3087157"/>
                <a:ext cx="876385" cy="1093019"/>
              </a:xfrm>
              <a:custGeom>
                <a:avLst/>
                <a:gdLst>
                  <a:gd name="T0" fmla="*/ 726 w 937"/>
                  <a:gd name="T1" fmla="*/ 294 h 1170"/>
                  <a:gd name="T2" fmla="*/ 726 w 937"/>
                  <a:gd name="T3" fmla="*/ 293 h 1170"/>
                  <a:gd name="T4" fmla="*/ 609 w 937"/>
                  <a:gd name="T5" fmla="*/ 73 h 1170"/>
                  <a:gd name="T6" fmla="*/ 540 w 937"/>
                  <a:gd name="T7" fmla="*/ 6 h 1170"/>
                  <a:gd name="T8" fmla="*/ 475 w 937"/>
                  <a:gd name="T9" fmla="*/ 6 h 1170"/>
                  <a:gd name="T10" fmla="*/ 297 w 937"/>
                  <a:gd name="T11" fmla="*/ 32 h 1170"/>
                  <a:gd name="T12" fmla="*/ 275 w 937"/>
                  <a:gd name="T13" fmla="*/ 35 h 1170"/>
                  <a:gd name="T14" fmla="*/ 142 w 937"/>
                  <a:gd name="T15" fmla="*/ 378 h 1170"/>
                  <a:gd name="T16" fmla="*/ 0 w 937"/>
                  <a:gd name="T17" fmla="*/ 909 h 1170"/>
                  <a:gd name="T18" fmla="*/ 8 w 937"/>
                  <a:gd name="T19" fmla="*/ 1034 h 1170"/>
                  <a:gd name="T20" fmla="*/ 29 w 937"/>
                  <a:gd name="T21" fmla="*/ 1103 h 1170"/>
                  <a:gd name="T22" fmla="*/ 159 w 937"/>
                  <a:gd name="T23" fmla="*/ 1147 h 1170"/>
                  <a:gd name="T24" fmla="*/ 444 w 937"/>
                  <a:gd name="T25" fmla="*/ 1114 h 1170"/>
                  <a:gd name="T26" fmla="*/ 728 w 937"/>
                  <a:gd name="T27" fmla="*/ 1166 h 1170"/>
                  <a:gd name="T28" fmla="*/ 726 w 937"/>
                  <a:gd name="T29" fmla="*/ 294 h 1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37" h="1170">
                    <a:moveTo>
                      <a:pt x="726" y="294"/>
                    </a:moveTo>
                    <a:cubicBezTo>
                      <a:pt x="726" y="293"/>
                      <a:pt x="726" y="293"/>
                      <a:pt x="726" y="293"/>
                    </a:cubicBezTo>
                    <a:cubicBezTo>
                      <a:pt x="694" y="217"/>
                      <a:pt x="655" y="143"/>
                      <a:pt x="609" y="73"/>
                    </a:cubicBezTo>
                    <a:cubicBezTo>
                      <a:pt x="591" y="45"/>
                      <a:pt x="571" y="16"/>
                      <a:pt x="540" y="6"/>
                    </a:cubicBezTo>
                    <a:cubicBezTo>
                      <a:pt x="519" y="0"/>
                      <a:pt x="496" y="3"/>
                      <a:pt x="475" y="6"/>
                    </a:cubicBezTo>
                    <a:cubicBezTo>
                      <a:pt x="415" y="15"/>
                      <a:pt x="356" y="23"/>
                      <a:pt x="297" y="32"/>
                    </a:cubicBezTo>
                    <a:cubicBezTo>
                      <a:pt x="289" y="33"/>
                      <a:pt x="282" y="34"/>
                      <a:pt x="275" y="35"/>
                    </a:cubicBezTo>
                    <a:cubicBezTo>
                      <a:pt x="146" y="55"/>
                      <a:pt x="162" y="247"/>
                      <a:pt x="142" y="378"/>
                    </a:cubicBezTo>
                    <a:cubicBezTo>
                      <a:pt x="124" y="490"/>
                      <a:pt x="21" y="726"/>
                      <a:pt x="0" y="909"/>
                    </a:cubicBezTo>
                    <a:cubicBezTo>
                      <a:pt x="2" y="951"/>
                      <a:pt x="4" y="992"/>
                      <a:pt x="8" y="1034"/>
                    </a:cubicBezTo>
                    <a:cubicBezTo>
                      <a:pt x="14" y="1062"/>
                      <a:pt x="21" y="1085"/>
                      <a:pt x="29" y="1103"/>
                    </a:cubicBezTo>
                    <a:cubicBezTo>
                      <a:pt x="77" y="1170"/>
                      <a:pt x="159" y="1147"/>
                      <a:pt x="159" y="1147"/>
                    </a:cubicBezTo>
                    <a:cubicBezTo>
                      <a:pt x="159" y="1147"/>
                      <a:pt x="299" y="1093"/>
                      <a:pt x="444" y="1114"/>
                    </a:cubicBezTo>
                    <a:cubicBezTo>
                      <a:pt x="549" y="1117"/>
                      <a:pt x="648" y="1157"/>
                      <a:pt x="728" y="1166"/>
                    </a:cubicBezTo>
                    <a:cubicBezTo>
                      <a:pt x="937" y="926"/>
                      <a:pt x="727" y="297"/>
                      <a:pt x="726" y="294"/>
                    </a:cubicBezTo>
                  </a:path>
                </a:pathLst>
              </a:custGeom>
              <a:solidFill>
                <a:srgbClr val="EDF7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" name="iṣḷïďe" descr="deead2bc-4fd9-4df5-b448-8a6d8727676c"/>
              <p:cNvSpPr/>
              <p:nvPr/>
            </p:nvSpPr>
            <p:spPr bwMode="auto">
              <a:xfrm>
                <a:off x="5178790" y="3083465"/>
                <a:ext cx="505891" cy="1105328"/>
              </a:xfrm>
              <a:custGeom>
                <a:avLst/>
                <a:gdLst>
                  <a:gd name="T0" fmla="*/ 309 w 541"/>
                  <a:gd name="T1" fmla="*/ 389 h 1183"/>
                  <a:gd name="T2" fmla="*/ 330 w 541"/>
                  <a:gd name="T3" fmla="*/ 503 h 1183"/>
                  <a:gd name="T4" fmla="*/ 541 w 541"/>
                  <a:gd name="T5" fmla="*/ 1183 h 1183"/>
                  <a:gd name="T6" fmla="*/ 20 w 541"/>
                  <a:gd name="T7" fmla="*/ 1150 h 1183"/>
                  <a:gd name="T8" fmla="*/ 6 w 541"/>
                  <a:gd name="T9" fmla="*/ 979 h 1183"/>
                  <a:gd name="T10" fmla="*/ 4 w 541"/>
                  <a:gd name="T11" fmla="*/ 810 h 1183"/>
                  <a:gd name="T12" fmla="*/ 58 w 541"/>
                  <a:gd name="T13" fmla="*/ 545 h 1183"/>
                  <a:gd name="T14" fmla="*/ 189 w 541"/>
                  <a:gd name="T15" fmla="*/ 67 h 1183"/>
                  <a:gd name="T16" fmla="*/ 199 w 541"/>
                  <a:gd name="T17" fmla="*/ 43 h 1183"/>
                  <a:gd name="T18" fmla="*/ 224 w 541"/>
                  <a:gd name="T19" fmla="*/ 28 h 1183"/>
                  <a:gd name="T20" fmla="*/ 367 w 541"/>
                  <a:gd name="T21" fmla="*/ 3 h 1183"/>
                  <a:gd name="T22" fmla="*/ 340 w 541"/>
                  <a:gd name="T23" fmla="*/ 183 h 1183"/>
                  <a:gd name="T24" fmla="*/ 309 w 541"/>
                  <a:gd name="T25" fmla="*/ 389 h 1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1" h="1183">
                    <a:moveTo>
                      <a:pt x="309" y="389"/>
                    </a:moveTo>
                    <a:cubicBezTo>
                      <a:pt x="312" y="427"/>
                      <a:pt x="321" y="465"/>
                      <a:pt x="330" y="503"/>
                    </a:cubicBezTo>
                    <a:cubicBezTo>
                      <a:pt x="386" y="732"/>
                      <a:pt x="484" y="954"/>
                      <a:pt x="541" y="1183"/>
                    </a:cubicBezTo>
                    <a:cubicBezTo>
                      <a:pt x="387" y="1183"/>
                      <a:pt x="408" y="1059"/>
                      <a:pt x="20" y="1150"/>
                    </a:cubicBezTo>
                    <a:cubicBezTo>
                      <a:pt x="15" y="1062"/>
                      <a:pt x="10" y="1066"/>
                      <a:pt x="6" y="979"/>
                    </a:cubicBezTo>
                    <a:cubicBezTo>
                      <a:pt x="3" y="922"/>
                      <a:pt x="0" y="866"/>
                      <a:pt x="4" y="810"/>
                    </a:cubicBezTo>
                    <a:cubicBezTo>
                      <a:pt x="10" y="719"/>
                      <a:pt x="34" y="632"/>
                      <a:pt x="58" y="545"/>
                    </a:cubicBezTo>
                    <a:cubicBezTo>
                      <a:pt x="102" y="386"/>
                      <a:pt x="145" y="226"/>
                      <a:pt x="189" y="67"/>
                    </a:cubicBezTo>
                    <a:cubicBezTo>
                      <a:pt x="191" y="58"/>
                      <a:pt x="194" y="49"/>
                      <a:pt x="199" y="43"/>
                    </a:cubicBezTo>
                    <a:cubicBezTo>
                      <a:pt x="206" y="35"/>
                      <a:pt x="215" y="31"/>
                      <a:pt x="224" y="28"/>
                    </a:cubicBezTo>
                    <a:cubicBezTo>
                      <a:pt x="269" y="14"/>
                      <a:pt x="320" y="0"/>
                      <a:pt x="367" y="3"/>
                    </a:cubicBezTo>
                    <a:cubicBezTo>
                      <a:pt x="384" y="49"/>
                      <a:pt x="351" y="137"/>
                      <a:pt x="340" y="183"/>
                    </a:cubicBezTo>
                    <a:cubicBezTo>
                      <a:pt x="325" y="250"/>
                      <a:pt x="305" y="318"/>
                      <a:pt x="309" y="38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" name="ïṩ1íďê" descr="a37e31ff-f775-4e46-8b3d-36a429131fff"/>
              <p:cNvSpPr/>
              <p:nvPr/>
            </p:nvSpPr>
            <p:spPr bwMode="auto">
              <a:xfrm>
                <a:off x="5298185" y="2722817"/>
                <a:ext cx="128011" cy="193248"/>
              </a:xfrm>
              <a:custGeom>
                <a:avLst/>
                <a:gdLst>
                  <a:gd name="T0" fmla="*/ 68 w 137"/>
                  <a:gd name="T1" fmla="*/ 75 h 206"/>
                  <a:gd name="T2" fmla="*/ 41 w 137"/>
                  <a:gd name="T3" fmla="*/ 166 h 206"/>
                  <a:gd name="T4" fmla="*/ 32 w 137"/>
                  <a:gd name="T5" fmla="*/ 189 h 206"/>
                  <a:gd name="T6" fmla="*/ 25 w 137"/>
                  <a:gd name="T7" fmla="*/ 199 h 206"/>
                  <a:gd name="T8" fmla="*/ 1 w 137"/>
                  <a:gd name="T9" fmla="*/ 157 h 206"/>
                  <a:gd name="T10" fmla="*/ 3 w 137"/>
                  <a:gd name="T11" fmla="*/ 93 h 206"/>
                  <a:gd name="T12" fmla="*/ 22 w 137"/>
                  <a:gd name="T13" fmla="*/ 41 h 206"/>
                  <a:gd name="T14" fmla="*/ 49 w 137"/>
                  <a:gd name="T15" fmla="*/ 22 h 206"/>
                  <a:gd name="T16" fmla="*/ 93 w 137"/>
                  <a:gd name="T17" fmla="*/ 4 h 206"/>
                  <a:gd name="T18" fmla="*/ 112 w 137"/>
                  <a:gd name="T19" fmla="*/ 28 h 206"/>
                  <a:gd name="T20" fmla="*/ 68 w 137"/>
                  <a:gd name="T21" fmla="*/ 75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7" h="206">
                    <a:moveTo>
                      <a:pt x="68" y="75"/>
                    </a:moveTo>
                    <a:cubicBezTo>
                      <a:pt x="52" y="102"/>
                      <a:pt x="43" y="134"/>
                      <a:pt x="41" y="166"/>
                    </a:cubicBezTo>
                    <a:cubicBezTo>
                      <a:pt x="40" y="174"/>
                      <a:pt x="39" y="184"/>
                      <a:pt x="32" y="189"/>
                    </a:cubicBezTo>
                    <a:cubicBezTo>
                      <a:pt x="25" y="194"/>
                      <a:pt x="31" y="206"/>
                      <a:pt x="25" y="199"/>
                    </a:cubicBezTo>
                    <a:cubicBezTo>
                      <a:pt x="20" y="191"/>
                      <a:pt x="2" y="166"/>
                      <a:pt x="1" y="157"/>
                    </a:cubicBezTo>
                    <a:cubicBezTo>
                      <a:pt x="0" y="135"/>
                      <a:pt x="0" y="114"/>
                      <a:pt x="3" y="93"/>
                    </a:cubicBezTo>
                    <a:cubicBezTo>
                      <a:pt x="5" y="74"/>
                      <a:pt x="10" y="55"/>
                      <a:pt x="22" y="41"/>
                    </a:cubicBezTo>
                    <a:cubicBezTo>
                      <a:pt x="30" y="33"/>
                      <a:pt x="40" y="27"/>
                      <a:pt x="49" y="22"/>
                    </a:cubicBezTo>
                    <a:cubicBezTo>
                      <a:pt x="63" y="14"/>
                      <a:pt x="77" y="6"/>
                      <a:pt x="93" y="4"/>
                    </a:cubicBezTo>
                    <a:cubicBezTo>
                      <a:pt x="120" y="0"/>
                      <a:pt x="137" y="10"/>
                      <a:pt x="112" y="28"/>
                    </a:cubicBezTo>
                    <a:cubicBezTo>
                      <a:pt x="95" y="41"/>
                      <a:pt x="80" y="56"/>
                      <a:pt x="68" y="75"/>
                    </a:cubicBezTo>
                    <a:close/>
                  </a:path>
                </a:pathLst>
              </a:custGeom>
              <a:solidFill>
                <a:srgbClr val="3A30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" name="îṡľïde" descr="9906c394-d077-42ee-9d60-f5033851a13c"/>
              <p:cNvSpPr/>
              <p:nvPr/>
            </p:nvSpPr>
            <p:spPr bwMode="auto">
              <a:xfrm>
                <a:off x="5320341" y="2725279"/>
                <a:ext cx="291718" cy="416037"/>
              </a:xfrm>
              <a:custGeom>
                <a:avLst/>
                <a:gdLst>
                  <a:gd name="T0" fmla="*/ 203 w 313"/>
                  <a:gd name="T1" fmla="*/ 441 h 446"/>
                  <a:gd name="T2" fmla="*/ 136 w 313"/>
                  <a:gd name="T3" fmla="*/ 445 h 446"/>
                  <a:gd name="T4" fmla="*/ 86 w 313"/>
                  <a:gd name="T5" fmla="*/ 401 h 446"/>
                  <a:gd name="T6" fmla="*/ 84 w 313"/>
                  <a:gd name="T7" fmla="*/ 350 h 446"/>
                  <a:gd name="T8" fmla="*/ 4 w 313"/>
                  <a:gd name="T9" fmla="*/ 297 h 446"/>
                  <a:gd name="T10" fmla="*/ 1 w 313"/>
                  <a:gd name="T11" fmla="*/ 264 h 446"/>
                  <a:gd name="T12" fmla="*/ 4 w 313"/>
                  <a:gd name="T13" fmla="*/ 122 h 446"/>
                  <a:gd name="T14" fmla="*/ 11 w 313"/>
                  <a:gd name="T15" fmla="*/ 74 h 446"/>
                  <a:gd name="T16" fmla="*/ 71 w 313"/>
                  <a:gd name="T17" fmla="*/ 24 h 446"/>
                  <a:gd name="T18" fmla="*/ 263 w 313"/>
                  <a:gd name="T19" fmla="*/ 41 h 446"/>
                  <a:gd name="T20" fmla="*/ 300 w 313"/>
                  <a:gd name="T21" fmla="*/ 81 h 446"/>
                  <a:gd name="T22" fmla="*/ 308 w 313"/>
                  <a:gd name="T23" fmla="*/ 169 h 446"/>
                  <a:gd name="T24" fmla="*/ 299 w 313"/>
                  <a:gd name="T25" fmla="*/ 251 h 446"/>
                  <a:gd name="T26" fmla="*/ 265 w 313"/>
                  <a:gd name="T27" fmla="*/ 335 h 446"/>
                  <a:gd name="T28" fmla="*/ 223 w 313"/>
                  <a:gd name="T29" fmla="*/ 356 h 446"/>
                  <a:gd name="T30" fmla="*/ 203 w 313"/>
                  <a:gd name="T31" fmla="*/ 441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3" h="446">
                    <a:moveTo>
                      <a:pt x="203" y="441"/>
                    </a:moveTo>
                    <a:cubicBezTo>
                      <a:pt x="136" y="445"/>
                      <a:pt x="136" y="445"/>
                      <a:pt x="136" y="445"/>
                    </a:cubicBezTo>
                    <a:cubicBezTo>
                      <a:pt x="110" y="446"/>
                      <a:pt x="87" y="427"/>
                      <a:pt x="86" y="401"/>
                    </a:cubicBezTo>
                    <a:cubicBezTo>
                      <a:pt x="84" y="384"/>
                      <a:pt x="84" y="367"/>
                      <a:pt x="84" y="350"/>
                    </a:cubicBezTo>
                    <a:cubicBezTo>
                      <a:pt x="51" y="343"/>
                      <a:pt x="14" y="332"/>
                      <a:pt x="4" y="297"/>
                    </a:cubicBezTo>
                    <a:cubicBezTo>
                      <a:pt x="0" y="287"/>
                      <a:pt x="1" y="275"/>
                      <a:pt x="1" y="264"/>
                    </a:cubicBezTo>
                    <a:cubicBezTo>
                      <a:pt x="2" y="216"/>
                      <a:pt x="3" y="169"/>
                      <a:pt x="4" y="122"/>
                    </a:cubicBezTo>
                    <a:cubicBezTo>
                      <a:pt x="4" y="106"/>
                      <a:pt x="5" y="89"/>
                      <a:pt x="11" y="74"/>
                    </a:cubicBezTo>
                    <a:cubicBezTo>
                      <a:pt x="21" y="48"/>
                      <a:pt x="47" y="33"/>
                      <a:pt x="71" y="24"/>
                    </a:cubicBezTo>
                    <a:cubicBezTo>
                      <a:pt x="134" y="0"/>
                      <a:pt x="207" y="4"/>
                      <a:pt x="263" y="41"/>
                    </a:cubicBezTo>
                    <a:cubicBezTo>
                      <a:pt x="278" y="51"/>
                      <a:pt x="292" y="64"/>
                      <a:pt x="300" y="81"/>
                    </a:cubicBezTo>
                    <a:cubicBezTo>
                      <a:pt x="313" y="107"/>
                      <a:pt x="311" y="139"/>
                      <a:pt x="308" y="169"/>
                    </a:cubicBezTo>
                    <a:cubicBezTo>
                      <a:pt x="305" y="197"/>
                      <a:pt x="302" y="224"/>
                      <a:pt x="299" y="251"/>
                    </a:cubicBezTo>
                    <a:cubicBezTo>
                      <a:pt x="296" y="283"/>
                      <a:pt x="290" y="319"/>
                      <a:pt x="265" y="335"/>
                    </a:cubicBezTo>
                    <a:cubicBezTo>
                      <a:pt x="252" y="344"/>
                      <a:pt x="235" y="345"/>
                      <a:pt x="223" y="356"/>
                    </a:cubicBezTo>
                    <a:cubicBezTo>
                      <a:pt x="203" y="376"/>
                      <a:pt x="211" y="412"/>
                      <a:pt x="203" y="441"/>
                    </a:cubicBezTo>
                    <a:close/>
                  </a:path>
                </a:pathLst>
              </a:custGeom>
              <a:solidFill>
                <a:srgbClr val="EAC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" name="ïṣ1iḓe" descr="4542a058-ffd6-45ef-991e-2f4d50ce85fb"/>
              <p:cNvSpPr/>
              <p:nvPr/>
            </p:nvSpPr>
            <p:spPr bwMode="auto">
              <a:xfrm>
                <a:off x="5292031" y="2653888"/>
                <a:ext cx="352031" cy="286795"/>
              </a:xfrm>
              <a:custGeom>
                <a:avLst/>
                <a:gdLst>
                  <a:gd name="T0" fmla="*/ 20 w 376"/>
                  <a:gd name="T1" fmla="*/ 65 h 307"/>
                  <a:gd name="T2" fmla="*/ 14 w 376"/>
                  <a:gd name="T3" fmla="*/ 30 h 307"/>
                  <a:gd name="T4" fmla="*/ 48 w 376"/>
                  <a:gd name="T5" fmla="*/ 34 h 307"/>
                  <a:gd name="T6" fmla="*/ 49 w 376"/>
                  <a:gd name="T7" fmla="*/ 14 h 307"/>
                  <a:gd name="T8" fmla="*/ 131 w 376"/>
                  <a:gd name="T9" fmla="*/ 6 h 307"/>
                  <a:gd name="T10" fmla="*/ 294 w 376"/>
                  <a:gd name="T11" fmla="*/ 33 h 307"/>
                  <a:gd name="T12" fmla="*/ 371 w 376"/>
                  <a:gd name="T13" fmla="*/ 153 h 307"/>
                  <a:gd name="T14" fmla="*/ 328 w 376"/>
                  <a:gd name="T15" fmla="*/ 307 h 307"/>
                  <a:gd name="T16" fmla="*/ 334 w 376"/>
                  <a:gd name="T17" fmla="*/ 250 h 307"/>
                  <a:gd name="T18" fmla="*/ 323 w 376"/>
                  <a:gd name="T19" fmla="*/ 214 h 307"/>
                  <a:gd name="T20" fmla="*/ 273 w 376"/>
                  <a:gd name="T21" fmla="*/ 158 h 307"/>
                  <a:gd name="T22" fmla="*/ 162 w 376"/>
                  <a:gd name="T23" fmla="*/ 117 h 307"/>
                  <a:gd name="T24" fmla="*/ 46 w 376"/>
                  <a:gd name="T25" fmla="*/ 114 h 307"/>
                  <a:gd name="T26" fmla="*/ 16 w 376"/>
                  <a:gd name="T27" fmla="*/ 104 h 307"/>
                  <a:gd name="T28" fmla="*/ 2 w 376"/>
                  <a:gd name="T29" fmla="*/ 65 h 307"/>
                  <a:gd name="T30" fmla="*/ 20 w 376"/>
                  <a:gd name="T31" fmla="*/ 65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6" h="307">
                    <a:moveTo>
                      <a:pt x="20" y="65"/>
                    </a:moveTo>
                    <a:cubicBezTo>
                      <a:pt x="17" y="54"/>
                      <a:pt x="15" y="42"/>
                      <a:pt x="14" y="30"/>
                    </a:cubicBezTo>
                    <a:cubicBezTo>
                      <a:pt x="25" y="34"/>
                      <a:pt x="37" y="36"/>
                      <a:pt x="48" y="34"/>
                    </a:cubicBezTo>
                    <a:cubicBezTo>
                      <a:pt x="48" y="28"/>
                      <a:pt x="48" y="21"/>
                      <a:pt x="49" y="14"/>
                    </a:cubicBezTo>
                    <a:cubicBezTo>
                      <a:pt x="49" y="8"/>
                      <a:pt x="125" y="7"/>
                      <a:pt x="131" y="6"/>
                    </a:cubicBezTo>
                    <a:cubicBezTo>
                      <a:pt x="189" y="3"/>
                      <a:pt x="242" y="0"/>
                      <a:pt x="294" y="33"/>
                    </a:cubicBezTo>
                    <a:cubicBezTo>
                      <a:pt x="338" y="61"/>
                      <a:pt x="365" y="101"/>
                      <a:pt x="371" y="153"/>
                    </a:cubicBezTo>
                    <a:cubicBezTo>
                      <a:pt x="376" y="203"/>
                      <a:pt x="358" y="267"/>
                      <a:pt x="328" y="307"/>
                    </a:cubicBezTo>
                    <a:cubicBezTo>
                      <a:pt x="329" y="294"/>
                      <a:pt x="337" y="263"/>
                      <a:pt x="334" y="250"/>
                    </a:cubicBezTo>
                    <a:cubicBezTo>
                      <a:pt x="333" y="238"/>
                      <a:pt x="329" y="225"/>
                      <a:pt x="323" y="214"/>
                    </a:cubicBezTo>
                    <a:cubicBezTo>
                      <a:pt x="312" y="192"/>
                      <a:pt x="294" y="172"/>
                      <a:pt x="273" y="158"/>
                    </a:cubicBezTo>
                    <a:cubicBezTo>
                      <a:pt x="240" y="136"/>
                      <a:pt x="201" y="124"/>
                      <a:pt x="162" y="117"/>
                    </a:cubicBezTo>
                    <a:cubicBezTo>
                      <a:pt x="126" y="111"/>
                      <a:pt x="82" y="105"/>
                      <a:pt x="46" y="114"/>
                    </a:cubicBezTo>
                    <a:cubicBezTo>
                      <a:pt x="28" y="118"/>
                      <a:pt x="25" y="122"/>
                      <a:pt x="16" y="104"/>
                    </a:cubicBezTo>
                    <a:cubicBezTo>
                      <a:pt x="14" y="101"/>
                      <a:pt x="0" y="65"/>
                      <a:pt x="2" y="65"/>
                    </a:cubicBezTo>
                    <a:cubicBezTo>
                      <a:pt x="8" y="65"/>
                      <a:pt x="14" y="65"/>
                      <a:pt x="20" y="65"/>
                    </a:cubicBezTo>
                    <a:close/>
                  </a:path>
                </a:pathLst>
              </a:custGeom>
              <a:solidFill>
                <a:srgbClr val="3A30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" name="íṡḷîḓé" descr="f1ba265b-fb7c-4225-8330-034aeb4e93e1"/>
              <p:cNvSpPr/>
              <p:nvPr/>
            </p:nvSpPr>
            <p:spPr bwMode="auto">
              <a:xfrm>
                <a:off x="5226794" y="4838696"/>
                <a:ext cx="112010" cy="199402"/>
              </a:xfrm>
              <a:custGeom>
                <a:avLst/>
                <a:gdLst>
                  <a:gd name="T0" fmla="*/ 24 w 91"/>
                  <a:gd name="T1" fmla="*/ 34 h 162"/>
                  <a:gd name="T2" fmla="*/ 0 w 91"/>
                  <a:gd name="T3" fmla="*/ 125 h 162"/>
                  <a:gd name="T4" fmla="*/ 26 w 91"/>
                  <a:gd name="T5" fmla="*/ 162 h 162"/>
                  <a:gd name="T6" fmla="*/ 68 w 91"/>
                  <a:gd name="T7" fmla="*/ 137 h 162"/>
                  <a:gd name="T8" fmla="*/ 91 w 91"/>
                  <a:gd name="T9" fmla="*/ 59 h 162"/>
                  <a:gd name="T10" fmla="*/ 73 w 91"/>
                  <a:gd name="T11" fmla="*/ 0 h 162"/>
                  <a:gd name="T12" fmla="*/ 24 w 91"/>
                  <a:gd name="T13" fmla="*/ 34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162">
                    <a:moveTo>
                      <a:pt x="24" y="34"/>
                    </a:moveTo>
                    <a:lnTo>
                      <a:pt x="0" y="125"/>
                    </a:lnTo>
                    <a:lnTo>
                      <a:pt x="26" y="162"/>
                    </a:lnTo>
                    <a:lnTo>
                      <a:pt x="68" y="137"/>
                    </a:lnTo>
                    <a:lnTo>
                      <a:pt x="91" y="59"/>
                    </a:lnTo>
                    <a:lnTo>
                      <a:pt x="73" y="0"/>
                    </a:lnTo>
                    <a:lnTo>
                      <a:pt x="24" y="34"/>
                    </a:lnTo>
                    <a:close/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" name="íṣľîdè" descr="21fddb37-2d06-4d73-9866-b07fdc8565c3"/>
              <p:cNvSpPr/>
              <p:nvPr/>
            </p:nvSpPr>
            <p:spPr bwMode="auto">
              <a:xfrm>
                <a:off x="5455737" y="4817771"/>
                <a:ext cx="113241" cy="199402"/>
              </a:xfrm>
              <a:custGeom>
                <a:avLst/>
                <a:gdLst>
                  <a:gd name="T0" fmla="*/ 24 w 92"/>
                  <a:gd name="T1" fmla="*/ 34 h 162"/>
                  <a:gd name="T2" fmla="*/ 0 w 92"/>
                  <a:gd name="T3" fmla="*/ 125 h 162"/>
                  <a:gd name="T4" fmla="*/ 26 w 92"/>
                  <a:gd name="T5" fmla="*/ 162 h 162"/>
                  <a:gd name="T6" fmla="*/ 67 w 92"/>
                  <a:gd name="T7" fmla="*/ 137 h 162"/>
                  <a:gd name="T8" fmla="*/ 92 w 92"/>
                  <a:gd name="T9" fmla="*/ 59 h 162"/>
                  <a:gd name="T10" fmla="*/ 73 w 92"/>
                  <a:gd name="T11" fmla="*/ 0 h 162"/>
                  <a:gd name="T12" fmla="*/ 24 w 92"/>
                  <a:gd name="T13" fmla="*/ 34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162">
                    <a:moveTo>
                      <a:pt x="24" y="34"/>
                    </a:moveTo>
                    <a:lnTo>
                      <a:pt x="0" y="125"/>
                    </a:lnTo>
                    <a:lnTo>
                      <a:pt x="26" y="162"/>
                    </a:lnTo>
                    <a:lnTo>
                      <a:pt x="67" y="137"/>
                    </a:lnTo>
                    <a:lnTo>
                      <a:pt x="92" y="59"/>
                    </a:lnTo>
                    <a:lnTo>
                      <a:pt x="73" y="0"/>
                    </a:lnTo>
                    <a:lnTo>
                      <a:pt x="24" y="34"/>
                    </a:lnTo>
                    <a:close/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" name="iṣliďé" descr="a6e0a8fd-a120-4c24-9757-fe05dff7860f"/>
              <p:cNvSpPr/>
              <p:nvPr/>
            </p:nvSpPr>
            <p:spPr bwMode="auto">
              <a:xfrm>
                <a:off x="5081551" y="4006623"/>
                <a:ext cx="375418" cy="898541"/>
              </a:xfrm>
              <a:custGeom>
                <a:avLst/>
                <a:gdLst>
                  <a:gd name="T0" fmla="*/ 383 w 402"/>
                  <a:gd name="T1" fmla="*/ 137 h 961"/>
                  <a:gd name="T2" fmla="*/ 330 w 402"/>
                  <a:gd name="T3" fmla="*/ 48 h 961"/>
                  <a:gd name="T4" fmla="*/ 135 w 402"/>
                  <a:gd name="T5" fmla="*/ 20 h 961"/>
                  <a:gd name="T6" fmla="*/ 28 w 402"/>
                  <a:gd name="T7" fmla="*/ 109 h 961"/>
                  <a:gd name="T8" fmla="*/ 0 w 402"/>
                  <a:gd name="T9" fmla="*/ 218 h 961"/>
                  <a:gd name="T10" fmla="*/ 26 w 402"/>
                  <a:gd name="T11" fmla="*/ 321 h 961"/>
                  <a:gd name="T12" fmla="*/ 182 w 402"/>
                  <a:gd name="T13" fmla="*/ 961 h 961"/>
                  <a:gd name="T14" fmla="*/ 270 w 402"/>
                  <a:gd name="T15" fmla="*/ 948 h 961"/>
                  <a:gd name="T16" fmla="*/ 276 w 402"/>
                  <a:gd name="T17" fmla="*/ 294 h 961"/>
                  <a:gd name="T18" fmla="*/ 383 w 402"/>
                  <a:gd name="T19" fmla="*/ 137 h 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2" h="961">
                    <a:moveTo>
                      <a:pt x="383" y="137"/>
                    </a:moveTo>
                    <a:cubicBezTo>
                      <a:pt x="374" y="107"/>
                      <a:pt x="359" y="61"/>
                      <a:pt x="330" y="48"/>
                    </a:cubicBezTo>
                    <a:cubicBezTo>
                      <a:pt x="267" y="22"/>
                      <a:pt x="199" y="0"/>
                      <a:pt x="135" y="20"/>
                    </a:cubicBezTo>
                    <a:cubicBezTo>
                      <a:pt x="91" y="33"/>
                      <a:pt x="52" y="65"/>
                      <a:pt x="28" y="109"/>
                    </a:cubicBezTo>
                    <a:cubicBezTo>
                      <a:pt x="10" y="141"/>
                      <a:pt x="0" y="180"/>
                      <a:pt x="0" y="218"/>
                    </a:cubicBezTo>
                    <a:cubicBezTo>
                      <a:pt x="0" y="255"/>
                      <a:pt x="18" y="286"/>
                      <a:pt x="26" y="321"/>
                    </a:cubicBezTo>
                    <a:cubicBezTo>
                      <a:pt x="78" y="534"/>
                      <a:pt x="130" y="748"/>
                      <a:pt x="182" y="961"/>
                    </a:cubicBezTo>
                    <a:cubicBezTo>
                      <a:pt x="270" y="948"/>
                      <a:pt x="270" y="948"/>
                      <a:pt x="270" y="948"/>
                    </a:cubicBezTo>
                    <a:cubicBezTo>
                      <a:pt x="276" y="294"/>
                      <a:pt x="276" y="294"/>
                      <a:pt x="276" y="294"/>
                    </a:cubicBezTo>
                    <a:cubicBezTo>
                      <a:pt x="312" y="257"/>
                      <a:pt x="402" y="198"/>
                      <a:pt x="383" y="137"/>
                    </a:cubicBezTo>
                    <a:close/>
                  </a:path>
                </a:pathLst>
              </a:custGeom>
              <a:solidFill>
                <a:srgbClr val="2E46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" name="îṡļíḋé" descr="e312eef8-0183-4275-b900-17b23a97e640"/>
              <p:cNvSpPr/>
              <p:nvPr/>
            </p:nvSpPr>
            <p:spPr bwMode="auto">
              <a:xfrm>
                <a:off x="5354805" y="4009084"/>
                <a:ext cx="342184" cy="886232"/>
              </a:xfrm>
              <a:custGeom>
                <a:avLst/>
                <a:gdLst>
                  <a:gd name="T0" fmla="*/ 359 w 365"/>
                  <a:gd name="T1" fmla="*/ 235 h 949"/>
                  <a:gd name="T2" fmla="*/ 365 w 365"/>
                  <a:gd name="T3" fmla="*/ 166 h 949"/>
                  <a:gd name="T4" fmla="*/ 358 w 365"/>
                  <a:gd name="T5" fmla="*/ 113 h 949"/>
                  <a:gd name="T6" fmla="*/ 326 w 365"/>
                  <a:gd name="T7" fmla="*/ 67 h 949"/>
                  <a:gd name="T8" fmla="*/ 154 w 365"/>
                  <a:gd name="T9" fmla="*/ 15 h 949"/>
                  <a:gd name="T10" fmla="*/ 77 w 365"/>
                  <a:gd name="T11" fmla="*/ 53 h 949"/>
                  <a:gd name="T12" fmla="*/ 4 w 365"/>
                  <a:gd name="T13" fmla="*/ 124 h 949"/>
                  <a:gd name="T14" fmla="*/ 0 w 365"/>
                  <a:gd name="T15" fmla="*/ 133 h 949"/>
                  <a:gd name="T16" fmla="*/ 5 w 365"/>
                  <a:gd name="T17" fmla="*/ 139 h 949"/>
                  <a:gd name="T18" fmla="*/ 82 w 365"/>
                  <a:gd name="T19" fmla="*/ 260 h 949"/>
                  <a:gd name="T20" fmla="*/ 104 w 365"/>
                  <a:gd name="T21" fmla="*/ 433 h 949"/>
                  <a:gd name="T22" fmla="*/ 111 w 365"/>
                  <a:gd name="T23" fmla="*/ 644 h 949"/>
                  <a:gd name="T24" fmla="*/ 122 w 365"/>
                  <a:gd name="T25" fmla="*/ 936 h 949"/>
                  <a:gd name="T26" fmla="*/ 222 w 365"/>
                  <a:gd name="T27" fmla="*/ 949 h 949"/>
                  <a:gd name="T28" fmla="*/ 274 w 365"/>
                  <a:gd name="T29" fmla="*/ 680 h 949"/>
                  <a:gd name="T30" fmla="*/ 348 w 365"/>
                  <a:gd name="T31" fmla="*/ 302 h 949"/>
                  <a:gd name="T32" fmla="*/ 359 w 365"/>
                  <a:gd name="T33" fmla="*/ 235 h 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5" h="949">
                    <a:moveTo>
                      <a:pt x="359" y="235"/>
                    </a:moveTo>
                    <a:cubicBezTo>
                      <a:pt x="362" y="212"/>
                      <a:pt x="364" y="189"/>
                      <a:pt x="365" y="166"/>
                    </a:cubicBezTo>
                    <a:cubicBezTo>
                      <a:pt x="365" y="148"/>
                      <a:pt x="364" y="130"/>
                      <a:pt x="358" y="113"/>
                    </a:cubicBezTo>
                    <a:cubicBezTo>
                      <a:pt x="352" y="94"/>
                      <a:pt x="339" y="80"/>
                      <a:pt x="326" y="67"/>
                    </a:cubicBezTo>
                    <a:cubicBezTo>
                      <a:pt x="278" y="22"/>
                      <a:pt x="216" y="0"/>
                      <a:pt x="154" y="15"/>
                    </a:cubicBezTo>
                    <a:cubicBezTo>
                      <a:pt x="127" y="22"/>
                      <a:pt x="101" y="36"/>
                      <a:pt x="77" y="53"/>
                    </a:cubicBezTo>
                    <a:cubicBezTo>
                      <a:pt x="50" y="72"/>
                      <a:pt x="24" y="95"/>
                      <a:pt x="4" y="124"/>
                    </a:cubicBezTo>
                    <a:cubicBezTo>
                      <a:pt x="2" y="126"/>
                      <a:pt x="0" y="130"/>
                      <a:pt x="0" y="133"/>
                    </a:cubicBezTo>
                    <a:cubicBezTo>
                      <a:pt x="1" y="136"/>
                      <a:pt x="3" y="137"/>
                      <a:pt x="5" y="139"/>
                    </a:cubicBezTo>
                    <a:cubicBezTo>
                      <a:pt x="39" y="171"/>
                      <a:pt x="65" y="214"/>
                      <a:pt x="82" y="260"/>
                    </a:cubicBezTo>
                    <a:cubicBezTo>
                      <a:pt x="102" y="317"/>
                      <a:pt x="101" y="373"/>
                      <a:pt x="104" y="433"/>
                    </a:cubicBezTo>
                    <a:cubicBezTo>
                      <a:pt x="106" y="503"/>
                      <a:pt x="109" y="573"/>
                      <a:pt x="111" y="644"/>
                    </a:cubicBezTo>
                    <a:cubicBezTo>
                      <a:pt x="115" y="741"/>
                      <a:pt x="119" y="839"/>
                      <a:pt x="122" y="936"/>
                    </a:cubicBezTo>
                    <a:cubicBezTo>
                      <a:pt x="222" y="949"/>
                      <a:pt x="222" y="949"/>
                      <a:pt x="222" y="949"/>
                    </a:cubicBezTo>
                    <a:cubicBezTo>
                      <a:pt x="239" y="859"/>
                      <a:pt x="257" y="770"/>
                      <a:pt x="274" y="680"/>
                    </a:cubicBezTo>
                    <a:cubicBezTo>
                      <a:pt x="299" y="554"/>
                      <a:pt x="323" y="428"/>
                      <a:pt x="348" y="302"/>
                    </a:cubicBezTo>
                    <a:cubicBezTo>
                      <a:pt x="352" y="280"/>
                      <a:pt x="356" y="258"/>
                      <a:pt x="359" y="235"/>
                    </a:cubicBezTo>
                    <a:close/>
                  </a:path>
                </a:pathLst>
              </a:custGeom>
              <a:solidFill>
                <a:srgbClr val="2E46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" name="î$ḻïdê" descr="2459ffb4-4e19-461f-925b-d7c09bcb55d0"/>
              <p:cNvSpPr/>
              <p:nvPr/>
            </p:nvSpPr>
            <p:spPr bwMode="auto">
              <a:xfrm>
                <a:off x="5588672" y="3098235"/>
                <a:ext cx="317566" cy="473888"/>
              </a:xfrm>
              <a:custGeom>
                <a:avLst/>
                <a:gdLst>
                  <a:gd name="T0" fmla="*/ 0 w 258"/>
                  <a:gd name="T1" fmla="*/ 0 h 385"/>
                  <a:gd name="T2" fmla="*/ 97 w 258"/>
                  <a:gd name="T3" fmla="*/ 51 h 385"/>
                  <a:gd name="T4" fmla="*/ 258 w 258"/>
                  <a:gd name="T5" fmla="*/ 322 h 385"/>
                  <a:gd name="T6" fmla="*/ 153 w 258"/>
                  <a:gd name="T7" fmla="*/ 385 h 385"/>
                  <a:gd name="T8" fmla="*/ 88 w 258"/>
                  <a:gd name="T9" fmla="*/ 249 h 385"/>
                  <a:gd name="T10" fmla="*/ 0 w 258"/>
                  <a:gd name="T11" fmla="*/ 0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8" h="385">
                    <a:moveTo>
                      <a:pt x="0" y="0"/>
                    </a:moveTo>
                    <a:lnTo>
                      <a:pt x="97" y="51"/>
                    </a:lnTo>
                    <a:lnTo>
                      <a:pt x="258" y="322"/>
                    </a:lnTo>
                    <a:lnTo>
                      <a:pt x="153" y="385"/>
                    </a:lnTo>
                    <a:lnTo>
                      <a:pt x="88" y="2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F7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" name="îṡ1íḋé" descr="3a9b3fed-aee8-4b21-aed1-a64d3077d272"/>
              <p:cNvSpPr/>
              <p:nvPr/>
            </p:nvSpPr>
            <p:spPr bwMode="auto">
              <a:xfrm>
                <a:off x="5027392" y="3124083"/>
                <a:ext cx="284333" cy="433269"/>
              </a:xfrm>
              <a:custGeom>
                <a:avLst/>
                <a:gdLst>
                  <a:gd name="T0" fmla="*/ 231 w 231"/>
                  <a:gd name="T1" fmla="*/ 0 h 352"/>
                  <a:gd name="T2" fmla="*/ 149 w 231"/>
                  <a:gd name="T3" fmla="*/ 30 h 352"/>
                  <a:gd name="T4" fmla="*/ 0 w 231"/>
                  <a:gd name="T5" fmla="*/ 270 h 352"/>
                  <a:gd name="T6" fmla="*/ 191 w 231"/>
                  <a:gd name="T7" fmla="*/ 352 h 352"/>
                  <a:gd name="T8" fmla="*/ 231 w 231"/>
                  <a:gd name="T9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352">
                    <a:moveTo>
                      <a:pt x="231" y="0"/>
                    </a:moveTo>
                    <a:lnTo>
                      <a:pt x="149" y="30"/>
                    </a:lnTo>
                    <a:lnTo>
                      <a:pt x="0" y="270"/>
                    </a:lnTo>
                    <a:lnTo>
                      <a:pt x="191" y="352"/>
                    </a:lnTo>
                    <a:lnTo>
                      <a:pt x="231" y="0"/>
                    </a:lnTo>
                    <a:close/>
                  </a:path>
                </a:pathLst>
              </a:custGeom>
              <a:solidFill>
                <a:srgbClr val="EDF7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" name="ïśḻïḍê" descr="0a0d5027-5da4-4381-915c-2af1027581f3"/>
              <p:cNvSpPr/>
              <p:nvPr/>
            </p:nvSpPr>
            <p:spPr bwMode="auto">
              <a:xfrm>
                <a:off x="4969541" y="3473652"/>
                <a:ext cx="199402" cy="256023"/>
              </a:xfrm>
              <a:custGeom>
                <a:avLst/>
                <a:gdLst>
                  <a:gd name="T0" fmla="*/ 19 w 162"/>
                  <a:gd name="T1" fmla="*/ 208 h 208"/>
                  <a:gd name="T2" fmla="*/ 83 w 162"/>
                  <a:gd name="T3" fmla="*/ 190 h 208"/>
                  <a:gd name="T4" fmla="*/ 162 w 162"/>
                  <a:gd name="T5" fmla="*/ 36 h 208"/>
                  <a:gd name="T6" fmla="*/ 79 w 162"/>
                  <a:gd name="T7" fmla="*/ 0 h 208"/>
                  <a:gd name="T8" fmla="*/ 0 w 162"/>
                  <a:gd name="T9" fmla="*/ 152 h 208"/>
                  <a:gd name="T10" fmla="*/ 19 w 162"/>
                  <a:gd name="T11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2" h="208">
                    <a:moveTo>
                      <a:pt x="19" y="208"/>
                    </a:moveTo>
                    <a:lnTo>
                      <a:pt x="83" y="190"/>
                    </a:lnTo>
                    <a:lnTo>
                      <a:pt x="162" y="36"/>
                    </a:lnTo>
                    <a:lnTo>
                      <a:pt x="79" y="0"/>
                    </a:lnTo>
                    <a:lnTo>
                      <a:pt x="0" y="152"/>
                    </a:lnTo>
                    <a:lnTo>
                      <a:pt x="19" y="208"/>
                    </a:lnTo>
                    <a:close/>
                  </a:path>
                </a:pathLst>
              </a:custGeom>
              <a:solidFill>
                <a:srgbClr val="DBC1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" name="ïŝḷiḓê" descr="b8d34b7e-ab50-449d-b931-e77a67f62437"/>
              <p:cNvSpPr/>
              <p:nvPr/>
            </p:nvSpPr>
            <p:spPr bwMode="auto">
              <a:xfrm>
                <a:off x="6013325" y="3322255"/>
                <a:ext cx="302796" cy="304027"/>
              </a:xfrm>
              <a:custGeom>
                <a:avLst/>
                <a:gdLst>
                  <a:gd name="T0" fmla="*/ 312 w 324"/>
                  <a:gd name="T1" fmla="*/ 184 h 325"/>
                  <a:gd name="T2" fmla="*/ 141 w 324"/>
                  <a:gd name="T3" fmla="*/ 313 h 325"/>
                  <a:gd name="T4" fmla="*/ 12 w 324"/>
                  <a:gd name="T5" fmla="*/ 141 h 325"/>
                  <a:gd name="T6" fmla="*/ 184 w 324"/>
                  <a:gd name="T7" fmla="*/ 12 h 325"/>
                  <a:gd name="T8" fmla="*/ 312 w 324"/>
                  <a:gd name="T9" fmla="*/ 184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4" h="325">
                    <a:moveTo>
                      <a:pt x="312" y="184"/>
                    </a:moveTo>
                    <a:cubicBezTo>
                      <a:pt x="300" y="267"/>
                      <a:pt x="224" y="325"/>
                      <a:pt x="141" y="313"/>
                    </a:cubicBezTo>
                    <a:cubicBezTo>
                      <a:pt x="58" y="301"/>
                      <a:pt x="0" y="224"/>
                      <a:pt x="12" y="141"/>
                    </a:cubicBezTo>
                    <a:cubicBezTo>
                      <a:pt x="24" y="58"/>
                      <a:pt x="101" y="0"/>
                      <a:pt x="184" y="12"/>
                    </a:cubicBezTo>
                    <a:cubicBezTo>
                      <a:pt x="267" y="24"/>
                      <a:pt x="324" y="101"/>
                      <a:pt x="312" y="184"/>
                    </a:cubicBezTo>
                  </a:path>
                </a:pathLst>
              </a:custGeom>
              <a:solidFill>
                <a:srgbClr val="35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" name="ïṩļïḋê" descr="11d6467b-9acd-4985-837c-56fcf9c034a2"/>
              <p:cNvSpPr/>
              <p:nvPr/>
            </p:nvSpPr>
            <p:spPr bwMode="auto">
              <a:xfrm>
                <a:off x="6060099" y="3370259"/>
                <a:ext cx="209249" cy="208019"/>
              </a:xfrm>
              <a:custGeom>
                <a:avLst/>
                <a:gdLst>
                  <a:gd name="T0" fmla="*/ 214 w 223"/>
                  <a:gd name="T1" fmla="*/ 126 h 223"/>
                  <a:gd name="T2" fmla="*/ 96 w 223"/>
                  <a:gd name="T3" fmla="*/ 215 h 223"/>
                  <a:gd name="T4" fmla="*/ 8 w 223"/>
                  <a:gd name="T5" fmla="*/ 96 h 223"/>
                  <a:gd name="T6" fmla="*/ 126 w 223"/>
                  <a:gd name="T7" fmla="*/ 8 h 223"/>
                  <a:gd name="T8" fmla="*/ 214 w 223"/>
                  <a:gd name="T9" fmla="*/ 126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3" h="223">
                    <a:moveTo>
                      <a:pt x="214" y="126"/>
                    </a:moveTo>
                    <a:cubicBezTo>
                      <a:pt x="206" y="183"/>
                      <a:pt x="153" y="223"/>
                      <a:pt x="96" y="215"/>
                    </a:cubicBezTo>
                    <a:cubicBezTo>
                      <a:pt x="39" y="206"/>
                      <a:pt x="0" y="153"/>
                      <a:pt x="8" y="96"/>
                    </a:cubicBezTo>
                    <a:cubicBezTo>
                      <a:pt x="16" y="39"/>
                      <a:pt x="69" y="0"/>
                      <a:pt x="126" y="8"/>
                    </a:cubicBezTo>
                    <a:cubicBezTo>
                      <a:pt x="183" y="16"/>
                      <a:pt x="223" y="69"/>
                      <a:pt x="214" y="126"/>
                    </a:cubicBezTo>
                  </a:path>
                </a:pathLst>
              </a:custGeom>
              <a:solidFill>
                <a:srgbClr val="E5DE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" name="ïṡļidé" descr="7b6c0f14-596d-455a-b502-5e4c5c3b148e"/>
              <p:cNvSpPr/>
              <p:nvPr/>
            </p:nvSpPr>
            <p:spPr bwMode="auto">
              <a:xfrm>
                <a:off x="6063791" y="3529042"/>
                <a:ext cx="110779" cy="519430"/>
              </a:xfrm>
              <a:custGeom>
                <a:avLst/>
                <a:gdLst>
                  <a:gd name="T0" fmla="*/ 30 w 90"/>
                  <a:gd name="T1" fmla="*/ 422 h 422"/>
                  <a:gd name="T2" fmla="*/ 0 w 90"/>
                  <a:gd name="T3" fmla="*/ 418 h 422"/>
                  <a:gd name="T4" fmla="*/ 60 w 90"/>
                  <a:gd name="T5" fmla="*/ 0 h 422"/>
                  <a:gd name="T6" fmla="*/ 90 w 90"/>
                  <a:gd name="T7" fmla="*/ 5 h 422"/>
                  <a:gd name="T8" fmla="*/ 30 w 90"/>
                  <a:gd name="T9" fmla="*/ 422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422">
                    <a:moveTo>
                      <a:pt x="30" y="422"/>
                    </a:moveTo>
                    <a:lnTo>
                      <a:pt x="0" y="418"/>
                    </a:lnTo>
                    <a:lnTo>
                      <a:pt x="60" y="0"/>
                    </a:lnTo>
                    <a:lnTo>
                      <a:pt x="90" y="5"/>
                    </a:lnTo>
                    <a:lnTo>
                      <a:pt x="30" y="422"/>
                    </a:lnTo>
                    <a:close/>
                  </a:path>
                </a:pathLst>
              </a:custGeom>
              <a:solidFill>
                <a:srgbClr val="E5DE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" name="ïṥḻïďe" descr="b57a7176-4497-4519-9172-8fcf3a3c5247"/>
              <p:cNvSpPr/>
              <p:nvPr/>
            </p:nvSpPr>
            <p:spPr bwMode="auto">
              <a:xfrm>
                <a:off x="6063791" y="3529042"/>
                <a:ext cx="110779" cy="519430"/>
              </a:xfrm>
              <a:custGeom>
                <a:avLst/>
                <a:gdLst>
                  <a:gd name="T0" fmla="*/ 30 w 90"/>
                  <a:gd name="T1" fmla="*/ 422 h 422"/>
                  <a:gd name="T2" fmla="*/ 0 w 90"/>
                  <a:gd name="T3" fmla="*/ 418 h 422"/>
                  <a:gd name="T4" fmla="*/ 60 w 90"/>
                  <a:gd name="T5" fmla="*/ 0 h 422"/>
                  <a:gd name="T6" fmla="*/ 90 w 90"/>
                  <a:gd name="T7" fmla="*/ 5 h 422"/>
                  <a:gd name="T8" fmla="*/ 30 w 90"/>
                  <a:gd name="T9" fmla="*/ 422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422">
                    <a:moveTo>
                      <a:pt x="30" y="422"/>
                    </a:moveTo>
                    <a:lnTo>
                      <a:pt x="0" y="418"/>
                    </a:lnTo>
                    <a:lnTo>
                      <a:pt x="60" y="0"/>
                    </a:lnTo>
                    <a:lnTo>
                      <a:pt x="90" y="5"/>
                    </a:lnTo>
                    <a:lnTo>
                      <a:pt x="30" y="42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" name="í$ḻïḑê" descr="08d60756-ec5b-4a08-bfe5-97c0718d8884"/>
              <p:cNvSpPr/>
              <p:nvPr/>
            </p:nvSpPr>
            <p:spPr bwMode="auto">
              <a:xfrm>
                <a:off x="6127796" y="3441650"/>
                <a:ext cx="71391" cy="71391"/>
              </a:xfrm>
              <a:custGeom>
                <a:avLst/>
                <a:gdLst>
                  <a:gd name="T0" fmla="*/ 73 w 76"/>
                  <a:gd name="T1" fmla="*/ 43 h 76"/>
                  <a:gd name="T2" fmla="*/ 33 w 76"/>
                  <a:gd name="T3" fmla="*/ 73 h 76"/>
                  <a:gd name="T4" fmla="*/ 3 w 76"/>
                  <a:gd name="T5" fmla="*/ 33 h 76"/>
                  <a:gd name="T6" fmla="*/ 43 w 76"/>
                  <a:gd name="T7" fmla="*/ 3 h 76"/>
                  <a:gd name="T8" fmla="*/ 73 w 76"/>
                  <a:gd name="T9" fmla="*/ 4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6">
                    <a:moveTo>
                      <a:pt x="73" y="43"/>
                    </a:moveTo>
                    <a:cubicBezTo>
                      <a:pt x="70" y="63"/>
                      <a:pt x="52" y="76"/>
                      <a:pt x="33" y="73"/>
                    </a:cubicBezTo>
                    <a:cubicBezTo>
                      <a:pt x="13" y="70"/>
                      <a:pt x="0" y="52"/>
                      <a:pt x="3" y="33"/>
                    </a:cubicBezTo>
                    <a:cubicBezTo>
                      <a:pt x="5" y="13"/>
                      <a:pt x="23" y="0"/>
                      <a:pt x="43" y="3"/>
                    </a:cubicBezTo>
                    <a:cubicBezTo>
                      <a:pt x="63" y="5"/>
                      <a:pt x="76" y="24"/>
                      <a:pt x="73" y="43"/>
                    </a:cubicBezTo>
                  </a:path>
                </a:pathLst>
              </a:custGeom>
              <a:solidFill>
                <a:srgbClr val="35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" name="îşľiḑè" descr="ce5eb82b-5f94-4774-8461-18d1a8cca715"/>
              <p:cNvSpPr/>
              <p:nvPr/>
            </p:nvSpPr>
            <p:spPr bwMode="auto">
              <a:xfrm>
                <a:off x="6186879" y="3611511"/>
                <a:ext cx="9847" cy="2462"/>
              </a:xfrm>
              <a:custGeom>
                <a:avLst/>
                <a:gdLst>
                  <a:gd name="T0" fmla="*/ 11 w 11"/>
                  <a:gd name="T1" fmla="*/ 0 h 2"/>
                  <a:gd name="T2" fmla="*/ 0 w 11"/>
                  <a:gd name="T3" fmla="*/ 2 h 2"/>
                  <a:gd name="T4" fmla="*/ 11 w 11"/>
                  <a:gd name="T5" fmla="*/ 0 h 2"/>
                  <a:gd name="T6" fmla="*/ 11 w 1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">
                    <a:moveTo>
                      <a:pt x="11" y="0"/>
                    </a:moveTo>
                    <a:cubicBezTo>
                      <a:pt x="8" y="1"/>
                      <a:pt x="4" y="2"/>
                      <a:pt x="0" y="2"/>
                    </a:cubicBezTo>
                    <a:cubicBezTo>
                      <a:pt x="4" y="2"/>
                      <a:pt x="8" y="1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" name="îṡḻïdè" descr="a0c7b035-adb4-4e07-9c18-5504b878a396"/>
              <p:cNvSpPr/>
              <p:nvPr/>
            </p:nvSpPr>
            <p:spPr bwMode="auto">
              <a:xfrm>
                <a:off x="6163492" y="3567199"/>
                <a:ext cx="33234" cy="48005"/>
              </a:xfrm>
              <a:custGeom>
                <a:avLst/>
                <a:gdLst>
                  <a:gd name="T0" fmla="*/ 31 w 36"/>
                  <a:gd name="T1" fmla="*/ 0 h 52"/>
                  <a:gd name="T2" fmla="*/ 7 w 36"/>
                  <a:gd name="T3" fmla="*/ 5 h 52"/>
                  <a:gd name="T4" fmla="*/ 0 w 36"/>
                  <a:gd name="T5" fmla="*/ 52 h 52"/>
                  <a:gd name="T6" fmla="*/ 25 w 36"/>
                  <a:gd name="T7" fmla="*/ 50 h 52"/>
                  <a:gd name="T8" fmla="*/ 36 w 36"/>
                  <a:gd name="T9" fmla="*/ 48 h 52"/>
                  <a:gd name="T10" fmla="*/ 31 w 36"/>
                  <a:gd name="T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2">
                    <a:moveTo>
                      <a:pt x="31" y="0"/>
                    </a:moveTo>
                    <a:cubicBezTo>
                      <a:pt x="23" y="3"/>
                      <a:pt x="15" y="4"/>
                      <a:pt x="7" y="5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2"/>
                      <a:pt x="25" y="50"/>
                    </a:cubicBezTo>
                    <a:cubicBezTo>
                      <a:pt x="29" y="50"/>
                      <a:pt x="33" y="49"/>
                      <a:pt x="36" y="48"/>
                    </a:cubicBezTo>
                    <a:cubicBezTo>
                      <a:pt x="31" y="0"/>
                      <a:pt x="31" y="0"/>
                      <a:pt x="31" y="0"/>
                    </a:cubicBezTo>
                  </a:path>
                </a:pathLst>
              </a:custGeom>
              <a:solidFill>
                <a:srgbClr val="2E31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" name="íšḷiďe" descr="5fa80e49-773c-4048-912e-51a47ab1f637"/>
              <p:cNvSpPr/>
              <p:nvPr/>
            </p:nvSpPr>
            <p:spPr bwMode="auto">
              <a:xfrm>
                <a:off x="6169646" y="3501963"/>
                <a:ext cx="22156" cy="70160"/>
              </a:xfrm>
              <a:custGeom>
                <a:avLst/>
                <a:gdLst>
                  <a:gd name="T0" fmla="*/ 16 w 24"/>
                  <a:gd name="T1" fmla="*/ 0 h 74"/>
                  <a:gd name="T2" fmla="*/ 10 w 24"/>
                  <a:gd name="T3" fmla="*/ 4 h 74"/>
                  <a:gd name="T4" fmla="*/ 3 w 24"/>
                  <a:gd name="T5" fmla="*/ 48 h 74"/>
                  <a:gd name="T6" fmla="*/ 0 w 24"/>
                  <a:gd name="T7" fmla="*/ 74 h 74"/>
                  <a:gd name="T8" fmla="*/ 24 w 24"/>
                  <a:gd name="T9" fmla="*/ 69 h 74"/>
                  <a:gd name="T10" fmla="*/ 16 w 24"/>
                  <a:gd name="T1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74">
                    <a:moveTo>
                      <a:pt x="16" y="0"/>
                    </a:moveTo>
                    <a:cubicBezTo>
                      <a:pt x="14" y="2"/>
                      <a:pt x="12" y="3"/>
                      <a:pt x="10" y="4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8" y="73"/>
                      <a:pt x="16" y="72"/>
                      <a:pt x="24" y="69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C7C1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" name="ïŝļíďé" descr="6b2de609-319a-4f2f-9bf0-e0dbd9c6339b"/>
              <p:cNvSpPr/>
              <p:nvPr/>
            </p:nvSpPr>
            <p:spPr bwMode="auto">
              <a:xfrm>
                <a:off x="6163492" y="3547505"/>
                <a:ext cx="8617" cy="67699"/>
              </a:xfrm>
              <a:custGeom>
                <a:avLst/>
                <a:gdLst>
                  <a:gd name="T0" fmla="*/ 10 w 10"/>
                  <a:gd name="T1" fmla="*/ 0 h 73"/>
                  <a:gd name="T2" fmla="*/ 0 w 10"/>
                  <a:gd name="T3" fmla="*/ 73 h 73"/>
                  <a:gd name="T4" fmla="*/ 0 w 10"/>
                  <a:gd name="T5" fmla="*/ 73 h 73"/>
                  <a:gd name="T6" fmla="*/ 7 w 10"/>
                  <a:gd name="T7" fmla="*/ 26 h 73"/>
                  <a:gd name="T8" fmla="*/ 10 w 10"/>
                  <a:gd name="T9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3">
                    <a:moveTo>
                      <a:pt x="10" y="0"/>
                    </a:move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C7C1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" name="ïṩľïḍê" descr="09fe53e2-fdbf-4b8c-909f-8f9954ec23f9"/>
              <p:cNvSpPr/>
              <p:nvPr/>
            </p:nvSpPr>
            <p:spPr bwMode="auto">
              <a:xfrm>
                <a:off x="6179493" y="3501963"/>
                <a:ext cx="4924" cy="3693"/>
              </a:xfrm>
              <a:custGeom>
                <a:avLst/>
                <a:gdLst>
                  <a:gd name="T0" fmla="*/ 6 w 6"/>
                  <a:gd name="T1" fmla="*/ 0 h 4"/>
                  <a:gd name="T2" fmla="*/ 0 w 6"/>
                  <a:gd name="T3" fmla="*/ 4 h 4"/>
                  <a:gd name="T4" fmla="*/ 0 w 6"/>
                  <a:gd name="T5" fmla="*/ 4 h 4"/>
                  <a:gd name="T6" fmla="*/ 6 w 6"/>
                  <a:gd name="T7" fmla="*/ 0 h 4"/>
                  <a:gd name="T8" fmla="*/ 6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3"/>
                      <a:pt x="4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2E31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" name="ïṥļïḋé" descr="e2af2d33-32b7-4870-85af-7bcbd1814580"/>
              <p:cNvSpPr/>
              <p:nvPr/>
            </p:nvSpPr>
            <p:spPr bwMode="auto">
              <a:xfrm>
                <a:off x="5308032" y="3862610"/>
                <a:ext cx="828381" cy="594514"/>
              </a:xfrm>
              <a:custGeom>
                <a:avLst/>
                <a:gdLst>
                  <a:gd name="T0" fmla="*/ 3 w 886"/>
                  <a:gd name="T1" fmla="*/ 163 h 636"/>
                  <a:gd name="T2" fmla="*/ 562 w 886"/>
                  <a:gd name="T3" fmla="*/ 582 h 636"/>
                  <a:gd name="T4" fmla="*/ 865 w 886"/>
                  <a:gd name="T5" fmla="*/ 160 h 636"/>
                  <a:gd name="T6" fmla="*/ 882 w 886"/>
                  <a:gd name="T7" fmla="*/ 75 h 636"/>
                  <a:gd name="T8" fmla="*/ 800 w 886"/>
                  <a:gd name="T9" fmla="*/ 120 h 636"/>
                  <a:gd name="T10" fmla="*/ 781 w 886"/>
                  <a:gd name="T11" fmla="*/ 195 h 636"/>
                  <a:gd name="T12" fmla="*/ 780 w 886"/>
                  <a:gd name="T13" fmla="*/ 197 h 636"/>
                  <a:gd name="T14" fmla="*/ 765 w 886"/>
                  <a:gd name="T15" fmla="*/ 243 h 636"/>
                  <a:gd name="T16" fmla="*/ 684 w 886"/>
                  <a:gd name="T17" fmla="*/ 403 h 636"/>
                  <a:gd name="T18" fmla="*/ 666 w 886"/>
                  <a:gd name="T19" fmla="*/ 426 h 636"/>
                  <a:gd name="T20" fmla="*/ 620 w 886"/>
                  <a:gd name="T21" fmla="*/ 474 h 636"/>
                  <a:gd name="T22" fmla="*/ 607 w 886"/>
                  <a:gd name="T23" fmla="*/ 485 h 636"/>
                  <a:gd name="T24" fmla="*/ 569 w 886"/>
                  <a:gd name="T25" fmla="*/ 511 h 636"/>
                  <a:gd name="T26" fmla="*/ 540 w 886"/>
                  <a:gd name="T27" fmla="*/ 526 h 636"/>
                  <a:gd name="T28" fmla="*/ 487 w 886"/>
                  <a:gd name="T29" fmla="*/ 543 h 636"/>
                  <a:gd name="T30" fmla="*/ 482 w 886"/>
                  <a:gd name="T31" fmla="*/ 544 h 636"/>
                  <a:gd name="T32" fmla="*/ 470 w 886"/>
                  <a:gd name="T33" fmla="*/ 546 h 636"/>
                  <a:gd name="T34" fmla="*/ 418 w 886"/>
                  <a:gd name="T35" fmla="*/ 550 h 636"/>
                  <a:gd name="T36" fmla="*/ 418 w 886"/>
                  <a:gd name="T37" fmla="*/ 550 h 636"/>
                  <a:gd name="T38" fmla="*/ 413 w 886"/>
                  <a:gd name="T39" fmla="*/ 550 h 636"/>
                  <a:gd name="T40" fmla="*/ 395 w 886"/>
                  <a:gd name="T41" fmla="*/ 549 h 636"/>
                  <a:gd name="T42" fmla="*/ 336 w 886"/>
                  <a:gd name="T43" fmla="*/ 540 h 636"/>
                  <a:gd name="T44" fmla="*/ 318 w 886"/>
                  <a:gd name="T45" fmla="*/ 536 h 636"/>
                  <a:gd name="T46" fmla="*/ 268 w 886"/>
                  <a:gd name="T47" fmla="*/ 518 h 636"/>
                  <a:gd name="T48" fmla="*/ 267 w 886"/>
                  <a:gd name="T49" fmla="*/ 517 h 636"/>
                  <a:gd name="T50" fmla="*/ 249 w 886"/>
                  <a:gd name="T51" fmla="*/ 508 h 636"/>
                  <a:gd name="T52" fmla="*/ 221 w 886"/>
                  <a:gd name="T53" fmla="*/ 491 h 636"/>
                  <a:gd name="T54" fmla="*/ 181 w 886"/>
                  <a:gd name="T55" fmla="*/ 456 h 636"/>
                  <a:gd name="T56" fmla="*/ 163 w 886"/>
                  <a:gd name="T57" fmla="*/ 435 h 636"/>
                  <a:gd name="T58" fmla="*/ 114 w 886"/>
                  <a:gd name="T59" fmla="*/ 351 h 636"/>
                  <a:gd name="T60" fmla="*/ 112 w 886"/>
                  <a:gd name="T61" fmla="*/ 347 h 636"/>
                  <a:gd name="T62" fmla="*/ 102 w 886"/>
                  <a:gd name="T63" fmla="*/ 317 h 636"/>
                  <a:gd name="T64" fmla="*/ 78 w 886"/>
                  <a:gd name="T65" fmla="*/ 195 h 636"/>
                  <a:gd name="T66" fmla="*/ 75 w 886"/>
                  <a:gd name="T67" fmla="*/ 166 h 636"/>
                  <a:gd name="T68" fmla="*/ 74 w 886"/>
                  <a:gd name="T69" fmla="*/ 124 h 636"/>
                  <a:gd name="T70" fmla="*/ 82 w 886"/>
                  <a:gd name="T71" fmla="*/ 12 h 636"/>
                  <a:gd name="T72" fmla="*/ 9 w 886"/>
                  <a:gd name="T73" fmla="*/ 0 h 636"/>
                  <a:gd name="T74" fmla="*/ 335 w 886"/>
                  <a:gd name="T75" fmla="*/ 54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86" h="636">
                    <a:moveTo>
                      <a:pt x="9" y="0"/>
                    </a:moveTo>
                    <a:cubicBezTo>
                      <a:pt x="1" y="54"/>
                      <a:pt x="0" y="109"/>
                      <a:pt x="3" y="163"/>
                    </a:cubicBezTo>
                    <a:cubicBezTo>
                      <a:pt x="9" y="276"/>
                      <a:pt x="35" y="401"/>
                      <a:pt x="131" y="495"/>
                    </a:cubicBezTo>
                    <a:cubicBezTo>
                      <a:pt x="233" y="595"/>
                      <a:pt x="421" y="636"/>
                      <a:pt x="562" y="582"/>
                    </a:cubicBezTo>
                    <a:cubicBezTo>
                      <a:pt x="696" y="530"/>
                      <a:pt x="770" y="416"/>
                      <a:pt x="816" y="310"/>
                    </a:cubicBezTo>
                    <a:cubicBezTo>
                      <a:pt x="837" y="261"/>
                      <a:pt x="853" y="211"/>
                      <a:pt x="865" y="160"/>
                    </a:cubicBezTo>
                    <a:cubicBezTo>
                      <a:pt x="872" y="133"/>
                      <a:pt x="878" y="106"/>
                      <a:pt x="881" y="79"/>
                    </a:cubicBezTo>
                    <a:cubicBezTo>
                      <a:pt x="881" y="78"/>
                      <a:pt x="881" y="76"/>
                      <a:pt x="882" y="75"/>
                    </a:cubicBezTo>
                    <a:cubicBezTo>
                      <a:pt x="886" y="39"/>
                      <a:pt x="813" y="31"/>
                      <a:pt x="809" y="66"/>
                    </a:cubicBezTo>
                    <a:cubicBezTo>
                      <a:pt x="807" y="85"/>
                      <a:pt x="804" y="103"/>
                      <a:pt x="800" y="120"/>
                    </a:cubicBezTo>
                    <a:cubicBezTo>
                      <a:pt x="796" y="140"/>
                      <a:pt x="791" y="159"/>
                      <a:pt x="786" y="178"/>
                    </a:cubicBezTo>
                    <a:cubicBezTo>
                      <a:pt x="784" y="184"/>
                      <a:pt x="783" y="190"/>
                      <a:pt x="781" y="195"/>
                    </a:cubicBezTo>
                    <a:cubicBezTo>
                      <a:pt x="781" y="196"/>
                      <a:pt x="781" y="196"/>
                      <a:pt x="781" y="197"/>
                    </a:cubicBezTo>
                    <a:cubicBezTo>
                      <a:pt x="780" y="197"/>
                      <a:pt x="780" y="197"/>
                      <a:pt x="780" y="197"/>
                    </a:cubicBezTo>
                    <a:cubicBezTo>
                      <a:pt x="779" y="201"/>
                      <a:pt x="778" y="204"/>
                      <a:pt x="777" y="207"/>
                    </a:cubicBezTo>
                    <a:cubicBezTo>
                      <a:pt x="774" y="219"/>
                      <a:pt x="769" y="231"/>
                      <a:pt x="765" y="243"/>
                    </a:cubicBezTo>
                    <a:cubicBezTo>
                      <a:pt x="746" y="296"/>
                      <a:pt x="722" y="347"/>
                      <a:pt x="689" y="395"/>
                    </a:cubicBezTo>
                    <a:cubicBezTo>
                      <a:pt x="687" y="398"/>
                      <a:pt x="685" y="401"/>
                      <a:pt x="684" y="403"/>
                    </a:cubicBezTo>
                    <a:cubicBezTo>
                      <a:pt x="686" y="400"/>
                      <a:pt x="681" y="406"/>
                      <a:pt x="680" y="408"/>
                    </a:cubicBezTo>
                    <a:cubicBezTo>
                      <a:pt x="676" y="414"/>
                      <a:pt x="671" y="420"/>
                      <a:pt x="666" y="426"/>
                    </a:cubicBezTo>
                    <a:cubicBezTo>
                      <a:pt x="656" y="438"/>
                      <a:pt x="646" y="449"/>
                      <a:pt x="636" y="459"/>
                    </a:cubicBezTo>
                    <a:cubicBezTo>
                      <a:pt x="631" y="464"/>
                      <a:pt x="626" y="469"/>
                      <a:pt x="620" y="474"/>
                    </a:cubicBezTo>
                    <a:cubicBezTo>
                      <a:pt x="618" y="476"/>
                      <a:pt x="615" y="478"/>
                      <a:pt x="613" y="481"/>
                    </a:cubicBezTo>
                    <a:cubicBezTo>
                      <a:pt x="611" y="482"/>
                      <a:pt x="609" y="483"/>
                      <a:pt x="607" y="485"/>
                    </a:cubicBezTo>
                    <a:cubicBezTo>
                      <a:pt x="607" y="485"/>
                      <a:pt x="606" y="486"/>
                      <a:pt x="605" y="487"/>
                    </a:cubicBezTo>
                    <a:cubicBezTo>
                      <a:pt x="593" y="495"/>
                      <a:pt x="582" y="503"/>
                      <a:pt x="569" y="511"/>
                    </a:cubicBezTo>
                    <a:cubicBezTo>
                      <a:pt x="563" y="514"/>
                      <a:pt x="556" y="518"/>
                      <a:pt x="550" y="521"/>
                    </a:cubicBezTo>
                    <a:cubicBezTo>
                      <a:pt x="547" y="523"/>
                      <a:pt x="544" y="524"/>
                      <a:pt x="540" y="526"/>
                    </a:cubicBezTo>
                    <a:cubicBezTo>
                      <a:pt x="549" y="522"/>
                      <a:pt x="535" y="528"/>
                      <a:pt x="533" y="529"/>
                    </a:cubicBezTo>
                    <a:cubicBezTo>
                      <a:pt x="518" y="534"/>
                      <a:pt x="503" y="539"/>
                      <a:pt x="487" y="543"/>
                    </a:cubicBezTo>
                    <a:cubicBezTo>
                      <a:pt x="486" y="543"/>
                      <a:pt x="484" y="543"/>
                      <a:pt x="482" y="544"/>
                    </a:cubicBezTo>
                    <a:cubicBezTo>
                      <a:pt x="482" y="544"/>
                      <a:pt x="482" y="544"/>
                      <a:pt x="482" y="544"/>
                    </a:cubicBezTo>
                    <a:cubicBezTo>
                      <a:pt x="482" y="544"/>
                      <a:pt x="482" y="544"/>
                      <a:pt x="482" y="544"/>
                    </a:cubicBezTo>
                    <a:cubicBezTo>
                      <a:pt x="478" y="545"/>
                      <a:pt x="474" y="545"/>
                      <a:pt x="470" y="546"/>
                    </a:cubicBezTo>
                    <a:cubicBezTo>
                      <a:pt x="461" y="547"/>
                      <a:pt x="452" y="548"/>
                      <a:pt x="443" y="549"/>
                    </a:cubicBezTo>
                    <a:cubicBezTo>
                      <a:pt x="435" y="549"/>
                      <a:pt x="426" y="550"/>
                      <a:pt x="418" y="550"/>
                    </a:cubicBezTo>
                    <a:cubicBezTo>
                      <a:pt x="417" y="550"/>
                      <a:pt x="416" y="550"/>
                      <a:pt x="415" y="550"/>
                    </a:cubicBezTo>
                    <a:cubicBezTo>
                      <a:pt x="416" y="550"/>
                      <a:pt x="417" y="550"/>
                      <a:pt x="418" y="550"/>
                    </a:cubicBezTo>
                    <a:cubicBezTo>
                      <a:pt x="416" y="550"/>
                      <a:pt x="415" y="550"/>
                      <a:pt x="414" y="550"/>
                    </a:cubicBezTo>
                    <a:cubicBezTo>
                      <a:pt x="413" y="550"/>
                      <a:pt x="413" y="550"/>
                      <a:pt x="413" y="550"/>
                    </a:cubicBezTo>
                    <a:cubicBezTo>
                      <a:pt x="413" y="550"/>
                      <a:pt x="412" y="550"/>
                      <a:pt x="412" y="550"/>
                    </a:cubicBezTo>
                    <a:cubicBezTo>
                      <a:pt x="406" y="549"/>
                      <a:pt x="401" y="549"/>
                      <a:pt x="395" y="549"/>
                    </a:cubicBezTo>
                    <a:cubicBezTo>
                      <a:pt x="375" y="547"/>
                      <a:pt x="356" y="544"/>
                      <a:pt x="336" y="540"/>
                    </a:cubicBezTo>
                    <a:cubicBezTo>
                      <a:pt x="336" y="540"/>
                      <a:pt x="336" y="540"/>
                      <a:pt x="336" y="540"/>
                    </a:cubicBezTo>
                    <a:cubicBezTo>
                      <a:pt x="334" y="540"/>
                      <a:pt x="332" y="539"/>
                      <a:pt x="330" y="539"/>
                    </a:cubicBezTo>
                    <a:cubicBezTo>
                      <a:pt x="326" y="538"/>
                      <a:pt x="322" y="537"/>
                      <a:pt x="318" y="536"/>
                    </a:cubicBezTo>
                    <a:cubicBezTo>
                      <a:pt x="308" y="533"/>
                      <a:pt x="299" y="530"/>
                      <a:pt x="290" y="526"/>
                    </a:cubicBezTo>
                    <a:cubicBezTo>
                      <a:pt x="282" y="524"/>
                      <a:pt x="275" y="521"/>
                      <a:pt x="268" y="518"/>
                    </a:cubicBezTo>
                    <a:cubicBezTo>
                      <a:pt x="268" y="518"/>
                      <a:pt x="268" y="518"/>
                      <a:pt x="268" y="518"/>
                    </a:cubicBezTo>
                    <a:cubicBezTo>
                      <a:pt x="267" y="517"/>
                      <a:pt x="267" y="517"/>
                      <a:pt x="267" y="517"/>
                    </a:cubicBezTo>
                    <a:cubicBezTo>
                      <a:pt x="266" y="517"/>
                      <a:pt x="264" y="516"/>
                      <a:pt x="263" y="515"/>
                    </a:cubicBezTo>
                    <a:cubicBezTo>
                      <a:pt x="258" y="513"/>
                      <a:pt x="254" y="511"/>
                      <a:pt x="249" y="508"/>
                    </a:cubicBezTo>
                    <a:cubicBezTo>
                      <a:pt x="243" y="505"/>
                      <a:pt x="237" y="501"/>
                      <a:pt x="231" y="497"/>
                    </a:cubicBezTo>
                    <a:cubicBezTo>
                      <a:pt x="227" y="495"/>
                      <a:pt x="224" y="493"/>
                      <a:pt x="221" y="491"/>
                    </a:cubicBezTo>
                    <a:cubicBezTo>
                      <a:pt x="219" y="489"/>
                      <a:pt x="210" y="483"/>
                      <a:pt x="213" y="484"/>
                    </a:cubicBezTo>
                    <a:cubicBezTo>
                      <a:pt x="201" y="475"/>
                      <a:pt x="191" y="466"/>
                      <a:pt x="181" y="456"/>
                    </a:cubicBezTo>
                    <a:cubicBezTo>
                      <a:pt x="176" y="451"/>
                      <a:pt x="172" y="446"/>
                      <a:pt x="167" y="441"/>
                    </a:cubicBezTo>
                    <a:cubicBezTo>
                      <a:pt x="166" y="440"/>
                      <a:pt x="160" y="432"/>
                      <a:pt x="163" y="435"/>
                    </a:cubicBezTo>
                    <a:cubicBezTo>
                      <a:pt x="160" y="432"/>
                      <a:pt x="158" y="429"/>
                      <a:pt x="156" y="426"/>
                    </a:cubicBezTo>
                    <a:cubicBezTo>
                      <a:pt x="139" y="402"/>
                      <a:pt x="125" y="377"/>
                      <a:pt x="114" y="351"/>
                    </a:cubicBezTo>
                    <a:cubicBezTo>
                      <a:pt x="114" y="350"/>
                      <a:pt x="113" y="350"/>
                      <a:pt x="113" y="349"/>
                    </a:cubicBezTo>
                    <a:cubicBezTo>
                      <a:pt x="113" y="349"/>
                      <a:pt x="113" y="348"/>
                      <a:pt x="112" y="347"/>
                    </a:cubicBezTo>
                    <a:cubicBezTo>
                      <a:pt x="111" y="344"/>
                      <a:pt x="110" y="341"/>
                      <a:pt x="109" y="338"/>
                    </a:cubicBezTo>
                    <a:cubicBezTo>
                      <a:pt x="106" y="331"/>
                      <a:pt x="104" y="324"/>
                      <a:pt x="102" y="317"/>
                    </a:cubicBezTo>
                    <a:cubicBezTo>
                      <a:pt x="97" y="303"/>
                      <a:pt x="94" y="290"/>
                      <a:pt x="91" y="276"/>
                    </a:cubicBezTo>
                    <a:cubicBezTo>
                      <a:pt x="84" y="249"/>
                      <a:pt x="80" y="222"/>
                      <a:pt x="78" y="195"/>
                    </a:cubicBezTo>
                    <a:cubicBezTo>
                      <a:pt x="77" y="188"/>
                      <a:pt x="76" y="182"/>
                      <a:pt x="76" y="176"/>
                    </a:cubicBezTo>
                    <a:cubicBezTo>
                      <a:pt x="76" y="173"/>
                      <a:pt x="76" y="169"/>
                      <a:pt x="75" y="166"/>
                    </a:cubicBezTo>
                    <a:cubicBezTo>
                      <a:pt x="76" y="175"/>
                      <a:pt x="75" y="163"/>
                      <a:pt x="75" y="161"/>
                    </a:cubicBezTo>
                    <a:cubicBezTo>
                      <a:pt x="75" y="149"/>
                      <a:pt x="74" y="137"/>
                      <a:pt x="74" y="124"/>
                    </a:cubicBezTo>
                    <a:cubicBezTo>
                      <a:pt x="74" y="103"/>
                      <a:pt x="75" y="81"/>
                      <a:pt x="77" y="60"/>
                    </a:cubicBezTo>
                    <a:cubicBezTo>
                      <a:pt x="78" y="44"/>
                      <a:pt x="80" y="28"/>
                      <a:pt x="82" y="12"/>
                    </a:cubicBezTo>
                    <a:cubicBezTo>
                      <a:pt x="71" y="13"/>
                      <a:pt x="59" y="12"/>
                      <a:pt x="49" y="10"/>
                    </a:cubicBezTo>
                    <a:cubicBezTo>
                      <a:pt x="36" y="8"/>
                      <a:pt x="22" y="5"/>
                      <a:pt x="9" y="0"/>
                    </a:cubicBezTo>
                    <a:moveTo>
                      <a:pt x="335" y="540"/>
                    </a:moveTo>
                    <a:cubicBezTo>
                      <a:pt x="334" y="540"/>
                      <a:pt x="330" y="539"/>
                      <a:pt x="335" y="540"/>
                    </a:cubicBezTo>
                  </a:path>
                </a:pathLst>
              </a:custGeom>
              <a:solidFill>
                <a:srgbClr val="4080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" name="ï$ļiḓe" descr="776ed4f9-0fcf-4486-8525-3322f4e5d5b5"/>
              <p:cNvSpPr/>
              <p:nvPr/>
            </p:nvSpPr>
            <p:spPr bwMode="auto">
              <a:xfrm>
                <a:off x="5149249" y="3063771"/>
                <a:ext cx="194479" cy="329875"/>
              </a:xfrm>
              <a:custGeom>
                <a:avLst/>
                <a:gdLst>
                  <a:gd name="T0" fmla="*/ 188 w 208"/>
                  <a:gd name="T1" fmla="*/ 19 h 354"/>
                  <a:gd name="T2" fmla="*/ 67 w 208"/>
                  <a:gd name="T3" fmla="*/ 1 h 354"/>
                  <a:gd name="T4" fmla="*/ 49 w 208"/>
                  <a:gd name="T5" fmla="*/ 15 h 354"/>
                  <a:gd name="T6" fmla="*/ 9 w 208"/>
                  <a:gd name="T7" fmla="*/ 290 h 354"/>
                  <a:gd name="T8" fmla="*/ 3 w 208"/>
                  <a:gd name="T9" fmla="*/ 329 h 354"/>
                  <a:gd name="T10" fmla="*/ 35 w 208"/>
                  <a:gd name="T11" fmla="*/ 334 h 354"/>
                  <a:gd name="T12" fmla="*/ 75 w 208"/>
                  <a:gd name="T13" fmla="*/ 58 h 354"/>
                  <a:gd name="T14" fmla="*/ 78 w 208"/>
                  <a:gd name="T15" fmla="*/ 35 h 354"/>
                  <a:gd name="T16" fmla="*/ 183 w 208"/>
                  <a:gd name="T17" fmla="*/ 51 h 354"/>
                  <a:gd name="T18" fmla="*/ 188 w 208"/>
                  <a:gd name="T19" fmla="*/ 19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354">
                    <a:moveTo>
                      <a:pt x="188" y="19"/>
                    </a:moveTo>
                    <a:cubicBezTo>
                      <a:pt x="147" y="13"/>
                      <a:pt x="107" y="7"/>
                      <a:pt x="67" y="1"/>
                    </a:cubicBezTo>
                    <a:cubicBezTo>
                      <a:pt x="58" y="0"/>
                      <a:pt x="50" y="6"/>
                      <a:pt x="49" y="15"/>
                    </a:cubicBezTo>
                    <a:cubicBezTo>
                      <a:pt x="35" y="107"/>
                      <a:pt x="22" y="199"/>
                      <a:pt x="9" y="290"/>
                    </a:cubicBezTo>
                    <a:cubicBezTo>
                      <a:pt x="7" y="303"/>
                      <a:pt x="5" y="316"/>
                      <a:pt x="3" y="329"/>
                    </a:cubicBezTo>
                    <a:cubicBezTo>
                      <a:pt x="0" y="350"/>
                      <a:pt x="32" y="354"/>
                      <a:pt x="35" y="334"/>
                    </a:cubicBezTo>
                    <a:cubicBezTo>
                      <a:pt x="48" y="242"/>
                      <a:pt x="62" y="150"/>
                      <a:pt x="75" y="58"/>
                    </a:cubicBezTo>
                    <a:cubicBezTo>
                      <a:pt x="76" y="51"/>
                      <a:pt x="77" y="43"/>
                      <a:pt x="78" y="35"/>
                    </a:cubicBezTo>
                    <a:cubicBezTo>
                      <a:pt x="113" y="40"/>
                      <a:pt x="148" y="46"/>
                      <a:pt x="183" y="51"/>
                    </a:cubicBezTo>
                    <a:cubicBezTo>
                      <a:pt x="204" y="54"/>
                      <a:pt x="208" y="22"/>
                      <a:pt x="188" y="19"/>
                    </a:cubicBezTo>
                    <a:close/>
                  </a:path>
                </a:pathLst>
              </a:custGeom>
              <a:solidFill>
                <a:srgbClr val="E5DE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" name="ísļíḍê" descr="fc1d929d-3c7c-4c39-aa0e-5dd73a7642be"/>
              <p:cNvSpPr/>
              <p:nvPr/>
            </p:nvSpPr>
            <p:spPr bwMode="auto">
              <a:xfrm>
                <a:off x="5327726" y="3066232"/>
                <a:ext cx="66467" cy="66467"/>
              </a:xfrm>
              <a:custGeom>
                <a:avLst/>
                <a:gdLst>
                  <a:gd name="T0" fmla="*/ 41 w 71"/>
                  <a:gd name="T1" fmla="*/ 70 h 71"/>
                  <a:gd name="T2" fmla="*/ 0 w 71"/>
                  <a:gd name="T3" fmla="*/ 64 h 71"/>
                  <a:gd name="T4" fmla="*/ 9 w 71"/>
                  <a:gd name="T5" fmla="*/ 0 h 71"/>
                  <a:gd name="T6" fmla="*/ 50 w 71"/>
                  <a:gd name="T7" fmla="*/ 6 h 71"/>
                  <a:gd name="T8" fmla="*/ 70 w 71"/>
                  <a:gd name="T9" fmla="*/ 32 h 71"/>
                  <a:gd name="T10" fmla="*/ 67 w 71"/>
                  <a:gd name="T11" fmla="*/ 50 h 71"/>
                  <a:gd name="T12" fmla="*/ 41 w 71"/>
                  <a:gd name="T13" fmla="*/ 7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71">
                    <a:moveTo>
                      <a:pt x="41" y="70"/>
                    </a:moveTo>
                    <a:cubicBezTo>
                      <a:pt x="0" y="64"/>
                      <a:pt x="0" y="64"/>
                      <a:pt x="0" y="6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63" y="8"/>
                      <a:pt x="71" y="20"/>
                      <a:pt x="70" y="32"/>
                    </a:cubicBezTo>
                    <a:cubicBezTo>
                      <a:pt x="67" y="50"/>
                      <a:pt x="67" y="50"/>
                      <a:pt x="67" y="50"/>
                    </a:cubicBezTo>
                    <a:cubicBezTo>
                      <a:pt x="65" y="63"/>
                      <a:pt x="53" y="71"/>
                      <a:pt x="41" y="70"/>
                    </a:cubicBezTo>
                    <a:close/>
                  </a:path>
                </a:pathLst>
              </a:custGeom>
              <a:solidFill>
                <a:srgbClr val="35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" name="ïṥlîḋé" descr="2e35947c-139f-4675-bebf-45b5d29ab1df"/>
              <p:cNvSpPr/>
              <p:nvPr/>
            </p:nvSpPr>
            <p:spPr bwMode="auto">
              <a:xfrm>
                <a:off x="5274799" y="3056385"/>
                <a:ext cx="66467" cy="73853"/>
              </a:xfrm>
              <a:custGeom>
                <a:avLst/>
                <a:gdLst>
                  <a:gd name="T0" fmla="*/ 60 w 71"/>
                  <a:gd name="T1" fmla="*/ 80 h 80"/>
                  <a:gd name="T2" fmla="*/ 25 w 71"/>
                  <a:gd name="T3" fmla="*/ 75 h 80"/>
                  <a:gd name="T4" fmla="*/ 2 w 71"/>
                  <a:gd name="T5" fmla="*/ 45 h 80"/>
                  <a:gd name="T6" fmla="*/ 5 w 71"/>
                  <a:gd name="T7" fmla="*/ 25 h 80"/>
                  <a:gd name="T8" fmla="*/ 35 w 71"/>
                  <a:gd name="T9" fmla="*/ 2 h 80"/>
                  <a:gd name="T10" fmla="*/ 71 w 71"/>
                  <a:gd name="T11" fmla="*/ 7 h 80"/>
                  <a:gd name="T12" fmla="*/ 60 w 71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80">
                    <a:moveTo>
                      <a:pt x="60" y="80"/>
                    </a:moveTo>
                    <a:cubicBezTo>
                      <a:pt x="25" y="75"/>
                      <a:pt x="25" y="75"/>
                      <a:pt x="25" y="75"/>
                    </a:cubicBezTo>
                    <a:cubicBezTo>
                      <a:pt x="10" y="73"/>
                      <a:pt x="0" y="60"/>
                      <a:pt x="2" y="4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7" y="10"/>
                      <a:pt x="21" y="0"/>
                      <a:pt x="35" y="2"/>
                    </a:cubicBezTo>
                    <a:cubicBezTo>
                      <a:pt x="71" y="7"/>
                      <a:pt x="71" y="7"/>
                      <a:pt x="71" y="7"/>
                    </a:cubicBezTo>
                    <a:lnTo>
                      <a:pt x="60" y="80"/>
                    </a:lnTo>
                    <a:close/>
                  </a:path>
                </a:pathLst>
              </a:custGeom>
              <a:solidFill>
                <a:srgbClr val="E5DE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" name="iṥḷíḍè" descr="bb1a41c8-7757-438c-b079-ddc3bd23e5ea"/>
              <p:cNvSpPr/>
              <p:nvPr/>
            </p:nvSpPr>
            <p:spPr bwMode="auto">
              <a:xfrm>
                <a:off x="5597289" y="3117929"/>
                <a:ext cx="150167" cy="349569"/>
              </a:xfrm>
              <a:custGeom>
                <a:avLst/>
                <a:gdLst>
                  <a:gd name="T0" fmla="*/ 25 w 160"/>
                  <a:gd name="T1" fmla="*/ 3 h 374"/>
                  <a:gd name="T2" fmla="*/ 146 w 160"/>
                  <a:gd name="T3" fmla="*/ 21 h 374"/>
                  <a:gd name="T4" fmla="*/ 159 w 160"/>
                  <a:gd name="T5" fmla="*/ 39 h 374"/>
                  <a:gd name="T6" fmla="*/ 119 w 160"/>
                  <a:gd name="T7" fmla="*/ 314 h 374"/>
                  <a:gd name="T8" fmla="*/ 114 w 160"/>
                  <a:gd name="T9" fmla="*/ 353 h 374"/>
                  <a:gd name="T10" fmla="*/ 82 w 160"/>
                  <a:gd name="T11" fmla="*/ 349 h 374"/>
                  <a:gd name="T12" fmla="*/ 122 w 160"/>
                  <a:gd name="T13" fmla="*/ 73 h 374"/>
                  <a:gd name="T14" fmla="*/ 125 w 160"/>
                  <a:gd name="T15" fmla="*/ 50 h 374"/>
                  <a:gd name="T16" fmla="*/ 20 w 160"/>
                  <a:gd name="T17" fmla="*/ 35 h 374"/>
                  <a:gd name="T18" fmla="*/ 25 w 160"/>
                  <a:gd name="T19" fmla="*/ 3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0" h="374">
                    <a:moveTo>
                      <a:pt x="25" y="3"/>
                    </a:moveTo>
                    <a:cubicBezTo>
                      <a:pt x="65" y="9"/>
                      <a:pt x="105" y="15"/>
                      <a:pt x="146" y="21"/>
                    </a:cubicBezTo>
                    <a:cubicBezTo>
                      <a:pt x="154" y="22"/>
                      <a:pt x="160" y="30"/>
                      <a:pt x="159" y="39"/>
                    </a:cubicBezTo>
                    <a:cubicBezTo>
                      <a:pt x="146" y="131"/>
                      <a:pt x="133" y="222"/>
                      <a:pt x="119" y="314"/>
                    </a:cubicBezTo>
                    <a:cubicBezTo>
                      <a:pt x="118" y="327"/>
                      <a:pt x="116" y="340"/>
                      <a:pt x="114" y="353"/>
                    </a:cubicBezTo>
                    <a:cubicBezTo>
                      <a:pt x="111" y="374"/>
                      <a:pt x="79" y="369"/>
                      <a:pt x="82" y="349"/>
                    </a:cubicBezTo>
                    <a:cubicBezTo>
                      <a:pt x="95" y="257"/>
                      <a:pt x="108" y="165"/>
                      <a:pt x="122" y="73"/>
                    </a:cubicBezTo>
                    <a:cubicBezTo>
                      <a:pt x="123" y="65"/>
                      <a:pt x="124" y="58"/>
                      <a:pt x="125" y="50"/>
                    </a:cubicBezTo>
                    <a:cubicBezTo>
                      <a:pt x="90" y="45"/>
                      <a:pt x="55" y="40"/>
                      <a:pt x="20" y="35"/>
                    </a:cubicBezTo>
                    <a:cubicBezTo>
                      <a:pt x="0" y="32"/>
                      <a:pt x="4" y="0"/>
                      <a:pt x="25" y="3"/>
                    </a:cubicBezTo>
                    <a:close/>
                  </a:path>
                </a:pathLst>
              </a:custGeom>
              <a:solidFill>
                <a:srgbClr val="E5DE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" name="ïŝľíḑè" descr="50d14fe3-9ea3-4fd6-8e9d-9cb0fdfee9c2"/>
              <p:cNvSpPr/>
              <p:nvPr/>
            </p:nvSpPr>
            <p:spPr bwMode="auto">
              <a:xfrm>
                <a:off x="5548054" y="3097004"/>
                <a:ext cx="66467" cy="67699"/>
              </a:xfrm>
              <a:custGeom>
                <a:avLst/>
                <a:gdLst>
                  <a:gd name="T0" fmla="*/ 21 w 71"/>
                  <a:gd name="T1" fmla="*/ 66 h 72"/>
                  <a:gd name="T2" fmla="*/ 62 w 71"/>
                  <a:gd name="T3" fmla="*/ 72 h 72"/>
                  <a:gd name="T4" fmla="*/ 71 w 71"/>
                  <a:gd name="T5" fmla="*/ 8 h 72"/>
                  <a:gd name="T6" fmla="*/ 30 w 71"/>
                  <a:gd name="T7" fmla="*/ 2 h 72"/>
                  <a:gd name="T8" fmla="*/ 4 w 71"/>
                  <a:gd name="T9" fmla="*/ 22 h 72"/>
                  <a:gd name="T10" fmla="*/ 2 w 71"/>
                  <a:gd name="T11" fmla="*/ 39 h 72"/>
                  <a:gd name="T12" fmla="*/ 21 w 71"/>
                  <a:gd name="T13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72">
                    <a:moveTo>
                      <a:pt x="21" y="66"/>
                    </a:moveTo>
                    <a:cubicBezTo>
                      <a:pt x="62" y="72"/>
                      <a:pt x="62" y="72"/>
                      <a:pt x="62" y="72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18" y="0"/>
                      <a:pt x="6" y="9"/>
                      <a:pt x="4" y="22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0" y="52"/>
                      <a:pt x="9" y="64"/>
                      <a:pt x="21" y="66"/>
                    </a:cubicBezTo>
                    <a:close/>
                  </a:path>
                </a:pathLst>
              </a:custGeom>
              <a:solidFill>
                <a:srgbClr val="35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" name="iṧḷiḍè" descr="1da0315f-9c60-4c5d-849a-ba78a8a04306"/>
              <p:cNvSpPr/>
              <p:nvPr/>
            </p:nvSpPr>
            <p:spPr bwMode="auto">
              <a:xfrm>
                <a:off x="5599750" y="3098235"/>
                <a:ext cx="66467" cy="76314"/>
              </a:xfrm>
              <a:custGeom>
                <a:avLst/>
                <a:gdLst>
                  <a:gd name="T0" fmla="*/ 0 w 71"/>
                  <a:gd name="T1" fmla="*/ 74 h 81"/>
                  <a:gd name="T2" fmla="*/ 36 w 71"/>
                  <a:gd name="T3" fmla="*/ 79 h 81"/>
                  <a:gd name="T4" fmla="*/ 66 w 71"/>
                  <a:gd name="T5" fmla="*/ 56 h 81"/>
                  <a:gd name="T6" fmla="*/ 69 w 71"/>
                  <a:gd name="T7" fmla="*/ 36 h 81"/>
                  <a:gd name="T8" fmla="*/ 46 w 71"/>
                  <a:gd name="T9" fmla="*/ 5 h 81"/>
                  <a:gd name="T10" fmla="*/ 11 w 71"/>
                  <a:gd name="T11" fmla="*/ 0 h 81"/>
                  <a:gd name="T12" fmla="*/ 0 w 71"/>
                  <a:gd name="T13" fmla="*/ 7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81">
                    <a:moveTo>
                      <a:pt x="0" y="74"/>
                    </a:moveTo>
                    <a:cubicBezTo>
                      <a:pt x="36" y="79"/>
                      <a:pt x="36" y="79"/>
                      <a:pt x="36" y="79"/>
                    </a:cubicBezTo>
                    <a:cubicBezTo>
                      <a:pt x="50" y="81"/>
                      <a:pt x="64" y="71"/>
                      <a:pt x="66" y="56"/>
                    </a:cubicBezTo>
                    <a:cubicBezTo>
                      <a:pt x="69" y="36"/>
                      <a:pt x="69" y="36"/>
                      <a:pt x="69" y="36"/>
                    </a:cubicBezTo>
                    <a:cubicBezTo>
                      <a:pt x="71" y="21"/>
                      <a:pt x="61" y="8"/>
                      <a:pt x="46" y="5"/>
                    </a:cubicBezTo>
                    <a:cubicBezTo>
                      <a:pt x="11" y="0"/>
                      <a:pt x="11" y="0"/>
                      <a:pt x="11" y="0"/>
                    </a:cubicBez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E5DE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" name="ïṣḷïdè" descr="db5c2f22-0489-4b23-94b3-ec51f439dd47"/>
              <p:cNvSpPr/>
              <p:nvPr/>
            </p:nvSpPr>
            <p:spPr bwMode="auto">
              <a:xfrm>
                <a:off x="5378192" y="3915538"/>
                <a:ext cx="1231" cy="36926"/>
              </a:xfrm>
              <a:custGeom>
                <a:avLst/>
                <a:gdLst>
                  <a:gd name="T0" fmla="*/ 2 w 2"/>
                  <a:gd name="T1" fmla="*/ 0 h 39"/>
                  <a:gd name="T2" fmla="*/ 2 w 2"/>
                  <a:gd name="T3" fmla="*/ 3 h 39"/>
                  <a:gd name="T4" fmla="*/ 0 w 2"/>
                  <a:gd name="T5" fmla="*/ 39 h 39"/>
                  <a:gd name="T6" fmla="*/ 0 w 2"/>
                  <a:gd name="T7" fmla="*/ 39 h 39"/>
                  <a:gd name="T8" fmla="*/ 2 w 2"/>
                  <a:gd name="T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9">
                    <a:moveTo>
                      <a:pt x="2" y="0"/>
                    </a:moveTo>
                    <a:cubicBezTo>
                      <a:pt x="2" y="1"/>
                      <a:pt x="2" y="2"/>
                      <a:pt x="2" y="3"/>
                    </a:cubicBezTo>
                    <a:cubicBezTo>
                      <a:pt x="1" y="15"/>
                      <a:pt x="0" y="27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24"/>
                      <a:pt x="1" y="9"/>
                      <a:pt x="2" y="0"/>
                    </a:cubicBezTo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" name="iṡľîḋè" descr="745eff8f-8e40-41f2-8748-f791fc89c88b"/>
              <p:cNvSpPr/>
              <p:nvPr/>
            </p:nvSpPr>
            <p:spPr bwMode="auto">
              <a:xfrm>
                <a:off x="5311725" y="3887227"/>
                <a:ext cx="68929" cy="65237"/>
              </a:xfrm>
              <a:custGeom>
                <a:avLst/>
                <a:gdLst>
                  <a:gd name="T0" fmla="*/ 4 w 74"/>
                  <a:gd name="T1" fmla="*/ 0 h 69"/>
                  <a:gd name="T2" fmla="*/ 0 w 74"/>
                  <a:gd name="T3" fmla="*/ 28 h 69"/>
                  <a:gd name="T4" fmla="*/ 71 w 74"/>
                  <a:gd name="T5" fmla="*/ 69 h 69"/>
                  <a:gd name="T6" fmla="*/ 73 w 74"/>
                  <a:gd name="T7" fmla="*/ 33 h 69"/>
                  <a:gd name="T8" fmla="*/ 73 w 74"/>
                  <a:gd name="T9" fmla="*/ 30 h 69"/>
                  <a:gd name="T10" fmla="*/ 74 w 74"/>
                  <a:gd name="T11" fmla="*/ 18 h 69"/>
                  <a:gd name="T12" fmla="*/ 4 w 74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69">
                    <a:moveTo>
                      <a:pt x="4" y="0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71" y="69"/>
                      <a:pt x="71" y="69"/>
                      <a:pt x="71" y="69"/>
                    </a:cubicBezTo>
                    <a:cubicBezTo>
                      <a:pt x="71" y="57"/>
                      <a:pt x="72" y="45"/>
                      <a:pt x="73" y="33"/>
                    </a:cubicBezTo>
                    <a:cubicBezTo>
                      <a:pt x="73" y="32"/>
                      <a:pt x="73" y="31"/>
                      <a:pt x="73" y="30"/>
                    </a:cubicBezTo>
                    <a:cubicBezTo>
                      <a:pt x="74" y="22"/>
                      <a:pt x="74" y="18"/>
                      <a:pt x="74" y="18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386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" name="íṩḷïḋè" descr="d48ec189-b41c-4c01-945a-94098e35e5e5"/>
              <p:cNvSpPr/>
              <p:nvPr/>
            </p:nvSpPr>
            <p:spPr bwMode="auto">
              <a:xfrm>
                <a:off x="5124632" y="3349334"/>
                <a:ext cx="592053" cy="589591"/>
              </a:xfrm>
              <a:custGeom>
                <a:avLst/>
                <a:gdLst>
                  <a:gd name="T0" fmla="*/ 1 w 633"/>
                  <a:gd name="T1" fmla="*/ 199 h 631"/>
                  <a:gd name="T2" fmla="*/ 377 w 633"/>
                  <a:gd name="T3" fmla="*/ 580 h 631"/>
                  <a:gd name="T4" fmla="*/ 613 w 633"/>
                  <a:gd name="T5" fmla="*/ 190 h 631"/>
                  <a:gd name="T6" fmla="*/ 628 w 633"/>
                  <a:gd name="T7" fmla="*/ 112 h 631"/>
                  <a:gd name="T8" fmla="*/ 568 w 633"/>
                  <a:gd name="T9" fmla="*/ 154 h 631"/>
                  <a:gd name="T10" fmla="*/ 551 w 633"/>
                  <a:gd name="T11" fmla="*/ 223 h 631"/>
                  <a:gd name="T12" fmla="*/ 548 w 633"/>
                  <a:gd name="T13" fmla="*/ 234 h 631"/>
                  <a:gd name="T14" fmla="*/ 476 w 633"/>
                  <a:gd name="T15" fmla="*/ 408 h 631"/>
                  <a:gd name="T16" fmla="*/ 469 w 633"/>
                  <a:gd name="T17" fmla="*/ 419 h 631"/>
                  <a:gd name="T18" fmla="*/ 435 w 633"/>
                  <a:gd name="T19" fmla="*/ 467 h 631"/>
                  <a:gd name="T20" fmla="*/ 418 w 633"/>
                  <a:gd name="T21" fmla="*/ 487 h 631"/>
                  <a:gd name="T22" fmla="*/ 413 w 633"/>
                  <a:gd name="T23" fmla="*/ 491 h 631"/>
                  <a:gd name="T24" fmla="*/ 371 w 633"/>
                  <a:gd name="T25" fmla="*/ 524 h 631"/>
                  <a:gd name="T26" fmla="*/ 359 w 633"/>
                  <a:gd name="T27" fmla="*/ 531 h 631"/>
                  <a:gd name="T28" fmla="*/ 322 w 633"/>
                  <a:gd name="T29" fmla="*/ 546 h 631"/>
                  <a:gd name="T30" fmla="*/ 314 w 633"/>
                  <a:gd name="T31" fmla="*/ 548 h 631"/>
                  <a:gd name="T32" fmla="*/ 276 w 633"/>
                  <a:gd name="T33" fmla="*/ 552 h 631"/>
                  <a:gd name="T34" fmla="*/ 272 w 633"/>
                  <a:gd name="T35" fmla="*/ 551 h 631"/>
                  <a:gd name="T36" fmla="*/ 218 w 633"/>
                  <a:gd name="T37" fmla="*/ 543 h 631"/>
                  <a:gd name="T38" fmla="*/ 214 w 633"/>
                  <a:gd name="T39" fmla="*/ 542 h 631"/>
                  <a:gd name="T40" fmla="*/ 186 w 633"/>
                  <a:gd name="T41" fmla="*/ 531 h 631"/>
                  <a:gd name="T42" fmla="*/ 171 w 633"/>
                  <a:gd name="T43" fmla="*/ 523 h 631"/>
                  <a:gd name="T44" fmla="*/ 159 w 633"/>
                  <a:gd name="T45" fmla="*/ 515 h 631"/>
                  <a:gd name="T46" fmla="*/ 139 w 633"/>
                  <a:gd name="T47" fmla="*/ 499 h 631"/>
                  <a:gd name="T48" fmla="*/ 113 w 633"/>
                  <a:gd name="T49" fmla="*/ 467 h 631"/>
                  <a:gd name="T50" fmla="*/ 102 w 633"/>
                  <a:gd name="T51" fmla="*/ 450 h 631"/>
                  <a:gd name="T52" fmla="*/ 70 w 633"/>
                  <a:gd name="T53" fmla="*/ 371 h 631"/>
                  <a:gd name="T54" fmla="*/ 69 w 633"/>
                  <a:gd name="T55" fmla="*/ 367 h 631"/>
                  <a:gd name="T56" fmla="*/ 63 w 633"/>
                  <a:gd name="T57" fmla="*/ 340 h 631"/>
                  <a:gd name="T58" fmla="*/ 52 w 633"/>
                  <a:gd name="T59" fmla="*/ 228 h 631"/>
                  <a:gd name="T60" fmla="*/ 52 w 633"/>
                  <a:gd name="T61" fmla="*/ 202 h 631"/>
                  <a:gd name="T62" fmla="*/ 53 w 633"/>
                  <a:gd name="T63" fmla="*/ 163 h 631"/>
                  <a:gd name="T64" fmla="*/ 68 w 633"/>
                  <a:gd name="T65" fmla="*/ 35 h 631"/>
                  <a:gd name="T66" fmla="*/ 47 w 633"/>
                  <a:gd name="T67" fmla="*/ 2 h 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33" h="631">
                    <a:moveTo>
                      <a:pt x="18" y="24"/>
                    </a:moveTo>
                    <a:cubicBezTo>
                      <a:pt x="6" y="81"/>
                      <a:pt x="2" y="141"/>
                      <a:pt x="1" y="199"/>
                    </a:cubicBezTo>
                    <a:cubicBezTo>
                      <a:pt x="0" y="303"/>
                      <a:pt x="12" y="418"/>
                      <a:pt x="75" y="503"/>
                    </a:cubicBezTo>
                    <a:cubicBezTo>
                      <a:pt x="143" y="594"/>
                      <a:pt x="274" y="631"/>
                      <a:pt x="377" y="580"/>
                    </a:cubicBezTo>
                    <a:cubicBezTo>
                      <a:pt x="475" y="531"/>
                      <a:pt x="532" y="426"/>
                      <a:pt x="570" y="328"/>
                    </a:cubicBezTo>
                    <a:cubicBezTo>
                      <a:pt x="587" y="283"/>
                      <a:pt x="601" y="237"/>
                      <a:pt x="613" y="190"/>
                    </a:cubicBezTo>
                    <a:cubicBezTo>
                      <a:pt x="618" y="165"/>
                      <a:pt x="624" y="140"/>
                      <a:pt x="628" y="115"/>
                    </a:cubicBezTo>
                    <a:cubicBezTo>
                      <a:pt x="628" y="114"/>
                      <a:pt x="628" y="113"/>
                      <a:pt x="628" y="112"/>
                    </a:cubicBezTo>
                    <a:cubicBezTo>
                      <a:pt x="633" y="79"/>
                      <a:pt x="582" y="72"/>
                      <a:pt x="577" y="104"/>
                    </a:cubicBezTo>
                    <a:cubicBezTo>
                      <a:pt x="575" y="121"/>
                      <a:pt x="572" y="138"/>
                      <a:pt x="568" y="154"/>
                    </a:cubicBezTo>
                    <a:cubicBezTo>
                      <a:pt x="564" y="172"/>
                      <a:pt x="560" y="190"/>
                      <a:pt x="555" y="208"/>
                    </a:cubicBezTo>
                    <a:cubicBezTo>
                      <a:pt x="554" y="213"/>
                      <a:pt x="552" y="218"/>
                      <a:pt x="551" y="223"/>
                    </a:cubicBezTo>
                    <a:cubicBezTo>
                      <a:pt x="549" y="230"/>
                      <a:pt x="552" y="219"/>
                      <a:pt x="550" y="225"/>
                    </a:cubicBezTo>
                    <a:cubicBezTo>
                      <a:pt x="550" y="228"/>
                      <a:pt x="549" y="231"/>
                      <a:pt x="548" y="234"/>
                    </a:cubicBezTo>
                    <a:cubicBezTo>
                      <a:pt x="545" y="245"/>
                      <a:pt x="541" y="256"/>
                      <a:pt x="537" y="267"/>
                    </a:cubicBezTo>
                    <a:cubicBezTo>
                      <a:pt x="521" y="316"/>
                      <a:pt x="502" y="363"/>
                      <a:pt x="476" y="408"/>
                    </a:cubicBezTo>
                    <a:cubicBezTo>
                      <a:pt x="475" y="410"/>
                      <a:pt x="473" y="413"/>
                      <a:pt x="471" y="416"/>
                    </a:cubicBezTo>
                    <a:cubicBezTo>
                      <a:pt x="474" y="411"/>
                      <a:pt x="470" y="418"/>
                      <a:pt x="469" y="419"/>
                    </a:cubicBezTo>
                    <a:cubicBezTo>
                      <a:pt x="466" y="425"/>
                      <a:pt x="462" y="431"/>
                      <a:pt x="458" y="436"/>
                    </a:cubicBezTo>
                    <a:cubicBezTo>
                      <a:pt x="451" y="447"/>
                      <a:pt x="443" y="457"/>
                      <a:pt x="435" y="467"/>
                    </a:cubicBezTo>
                    <a:cubicBezTo>
                      <a:pt x="431" y="472"/>
                      <a:pt x="427" y="476"/>
                      <a:pt x="423" y="480"/>
                    </a:cubicBezTo>
                    <a:cubicBezTo>
                      <a:pt x="421" y="483"/>
                      <a:pt x="420" y="485"/>
                      <a:pt x="418" y="487"/>
                    </a:cubicBezTo>
                    <a:cubicBezTo>
                      <a:pt x="416" y="488"/>
                      <a:pt x="415" y="489"/>
                      <a:pt x="414" y="491"/>
                    </a:cubicBezTo>
                    <a:cubicBezTo>
                      <a:pt x="413" y="492"/>
                      <a:pt x="408" y="496"/>
                      <a:pt x="413" y="491"/>
                    </a:cubicBezTo>
                    <a:cubicBezTo>
                      <a:pt x="404" y="500"/>
                      <a:pt x="395" y="507"/>
                      <a:pt x="385" y="515"/>
                    </a:cubicBezTo>
                    <a:cubicBezTo>
                      <a:pt x="381" y="518"/>
                      <a:pt x="376" y="521"/>
                      <a:pt x="371" y="524"/>
                    </a:cubicBezTo>
                    <a:cubicBezTo>
                      <a:pt x="369" y="526"/>
                      <a:pt x="367" y="527"/>
                      <a:pt x="364" y="528"/>
                    </a:cubicBezTo>
                    <a:cubicBezTo>
                      <a:pt x="370" y="525"/>
                      <a:pt x="361" y="530"/>
                      <a:pt x="359" y="531"/>
                    </a:cubicBezTo>
                    <a:cubicBezTo>
                      <a:pt x="348" y="537"/>
                      <a:pt x="337" y="541"/>
                      <a:pt x="326" y="545"/>
                    </a:cubicBezTo>
                    <a:cubicBezTo>
                      <a:pt x="324" y="545"/>
                      <a:pt x="323" y="545"/>
                      <a:pt x="322" y="546"/>
                    </a:cubicBezTo>
                    <a:cubicBezTo>
                      <a:pt x="316" y="548"/>
                      <a:pt x="328" y="544"/>
                      <a:pt x="322" y="546"/>
                    </a:cubicBezTo>
                    <a:cubicBezTo>
                      <a:pt x="319" y="546"/>
                      <a:pt x="316" y="547"/>
                      <a:pt x="314" y="548"/>
                    </a:cubicBezTo>
                    <a:cubicBezTo>
                      <a:pt x="307" y="549"/>
                      <a:pt x="301" y="550"/>
                      <a:pt x="294" y="551"/>
                    </a:cubicBezTo>
                    <a:cubicBezTo>
                      <a:pt x="288" y="551"/>
                      <a:pt x="282" y="551"/>
                      <a:pt x="276" y="552"/>
                    </a:cubicBezTo>
                    <a:cubicBezTo>
                      <a:pt x="274" y="552"/>
                      <a:pt x="270" y="551"/>
                      <a:pt x="276" y="552"/>
                    </a:cubicBezTo>
                    <a:cubicBezTo>
                      <a:pt x="275" y="552"/>
                      <a:pt x="273" y="552"/>
                      <a:pt x="272" y="551"/>
                    </a:cubicBezTo>
                    <a:cubicBezTo>
                      <a:pt x="268" y="551"/>
                      <a:pt x="264" y="551"/>
                      <a:pt x="260" y="551"/>
                    </a:cubicBezTo>
                    <a:cubicBezTo>
                      <a:pt x="246" y="549"/>
                      <a:pt x="232" y="547"/>
                      <a:pt x="218" y="543"/>
                    </a:cubicBezTo>
                    <a:cubicBezTo>
                      <a:pt x="217" y="543"/>
                      <a:pt x="214" y="542"/>
                      <a:pt x="219" y="544"/>
                    </a:cubicBezTo>
                    <a:cubicBezTo>
                      <a:pt x="218" y="543"/>
                      <a:pt x="216" y="543"/>
                      <a:pt x="214" y="542"/>
                    </a:cubicBezTo>
                    <a:cubicBezTo>
                      <a:pt x="212" y="541"/>
                      <a:pt x="209" y="540"/>
                      <a:pt x="206" y="539"/>
                    </a:cubicBezTo>
                    <a:cubicBezTo>
                      <a:pt x="199" y="537"/>
                      <a:pt x="193" y="534"/>
                      <a:pt x="186" y="531"/>
                    </a:cubicBezTo>
                    <a:cubicBezTo>
                      <a:pt x="181" y="529"/>
                      <a:pt x="176" y="526"/>
                      <a:pt x="171" y="523"/>
                    </a:cubicBezTo>
                    <a:cubicBezTo>
                      <a:pt x="166" y="520"/>
                      <a:pt x="176" y="526"/>
                      <a:pt x="171" y="523"/>
                    </a:cubicBezTo>
                    <a:cubicBezTo>
                      <a:pt x="170" y="522"/>
                      <a:pt x="169" y="522"/>
                      <a:pt x="168" y="521"/>
                    </a:cubicBezTo>
                    <a:cubicBezTo>
                      <a:pt x="165" y="519"/>
                      <a:pt x="162" y="517"/>
                      <a:pt x="159" y="515"/>
                    </a:cubicBezTo>
                    <a:cubicBezTo>
                      <a:pt x="154" y="511"/>
                      <a:pt x="150" y="508"/>
                      <a:pt x="146" y="505"/>
                    </a:cubicBezTo>
                    <a:cubicBezTo>
                      <a:pt x="144" y="503"/>
                      <a:pt x="141" y="501"/>
                      <a:pt x="139" y="499"/>
                    </a:cubicBezTo>
                    <a:cubicBezTo>
                      <a:pt x="138" y="497"/>
                      <a:pt x="130" y="489"/>
                      <a:pt x="135" y="494"/>
                    </a:cubicBezTo>
                    <a:cubicBezTo>
                      <a:pt x="127" y="486"/>
                      <a:pt x="119" y="477"/>
                      <a:pt x="113" y="467"/>
                    </a:cubicBezTo>
                    <a:cubicBezTo>
                      <a:pt x="109" y="462"/>
                      <a:pt x="107" y="458"/>
                      <a:pt x="104" y="453"/>
                    </a:cubicBezTo>
                    <a:cubicBezTo>
                      <a:pt x="103" y="452"/>
                      <a:pt x="98" y="443"/>
                      <a:pt x="102" y="450"/>
                    </a:cubicBezTo>
                    <a:cubicBezTo>
                      <a:pt x="100" y="447"/>
                      <a:pt x="98" y="443"/>
                      <a:pt x="96" y="440"/>
                    </a:cubicBezTo>
                    <a:cubicBezTo>
                      <a:pt x="85" y="418"/>
                      <a:pt x="77" y="395"/>
                      <a:pt x="70" y="371"/>
                    </a:cubicBezTo>
                    <a:cubicBezTo>
                      <a:pt x="70" y="370"/>
                      <a:pt x="70" y="369"/>
                      <a:pt x="69" y="367"/>
                    </a:cubicBezTo>
                    <a:cubicBezTo>
                      <a:pt x="71" y="373"/>
                      <a:pt x="70" y="369"/>
                      <a:pt x="69" y="367"/>
                    </a:cubicBezTo>
                    <a:cubicBezTo>
                      <a:pt x="69" y="365"/>
                      <a:pt x="68" y="362"/>
                      <a:pt x="67" y="359"/>
                    </a:cubicBezTo>
                    <a:cubicBezTo>
                      <a:pt x="66" y="353"/>
                      <a:pt x="64" y="346"/>
                      <a:pt x="63" y="340"/>
                    </a:cubicBezTo>
                    <a:cubicBezTo>
                      <a:pt x="61" y="327"/>
                      <a:pt x="59" y="315"/>
                      <a:pt x="57" y="302"/>
                    </a:cubicBezTo>
                    <a:cubicBezTo>
                      <a:pt x="54" y="277"/>
                      <a:pt x="53" y="253"/>
                      <a:pt x="52" y="228"/>
                    </a:cubicBezTo>
                    <a:cubicBezTo>
                      <a:pt x="52" y="222"/>
                      <a:pt x="52" y="216"/>
                      <a:pt x="52" y="210"/>
                    </a:cubicBezTo>
                    <a:cubicBezTo>
                      <a:pt x="52" y="207"/>
                      <a:pt x="52" y="204"/>
                      <a:pt x="52" y="202"/>
                    </a:cubicBezTo>
                    <a:cubicBezTo>
                      <a:pt x="52" y="210"/>
                      <a:pt x="52" y="199"/>
                      <a:pt x="52" y="197"/>
                    </a:cubicBezTo>
                    <a:cubicBezTo>
                      <a:pt x="52" y="186"/>
                      <a:pt x="53" y="174"/>
                      <a:pt x="53" y="163"/>
                    </a:cubicBezTo>
                    <a:cubicBezTo>
                      <a:pt x="54" y="143"/>
                      <a:pt x="56" y="123"/>
                      <a:pt x="58" y="104"/>
                    </a:cubicBezTo>
                    <a:cubicBezTo>
                      <a:pt x="61" y="81"/>
                      <a:pt x="64" y="58"/>
                      <a:pt x="68" y="35"/>
                    </a:cubicBezTo>
                    <a:cubicBezTo>
                      <a:pt x="68" y="34"/>
                      <a:pt x="68" y="33"/>
                      <a:pt x="69" y="31"/>
                    </a:cubicBezTo>
                    <a:cubicBezTo>
                      <a:pt x="72" y="18"/>
                      <a:pt x="60" y="4"/>
                      <a:pt x="47" y="2"/>
                    </a:cubicBezTo>
                    <a:cubicBezTo>
                      <a:pt x="32" y="0"/>
                      <a:pt x="21" y="10"/>
                      <a:pt x="18" y="24"/>
                    </a:cubicBezTo>
                    <a:close/>
                  </a:path>
                </a:pathLst>
              </a:custGeom>
              <a:solidFill>
                <a:srgbClr val="4080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" name="îṩlíḑe" descr="37f1441c-adc9-4b31-943d-1f52f28aac87"/>
              <p:cNvSpPr/>
              <p:nvPr/>
            </p:nvSpPr>
            <p:spPr bwMode="auto">
              <a:xfrm>
                <a:off x="5693297" y="3525349"/>
                <a:ext cx="333568" cy="279410"/>
              </a:xfrm>
              <a:custGeom>
                <a:avLst/>
                <a:gdLst>
                  <a:gd name="T0" fmla="*/ 356 w 356"/>
                  <a:gd name="T1" fmla="*/ 201 h 300"/>
                  <a:gd name="T2" fmla="*/ 239 w 356"/>
                  <a:gd name="T3" fmla="*/ 118 h 300"/>
                  <a:gd name="T4" fmla="*/ 30 w 356"/>
                  <a:gd name="T5" fmla="*/ 0 h 300"/>
                  <a:gd name="T6" fmla="*/ 0 w 356"/>
                  <a:gd name="T7" fmla="*/ 48 h 300"/>
                  <a:gd name="T8" fmla="*/ 198 w 356"/>
                  <a:gd name="T9" fmla="*/ 273 h 300"/>
                  <a:gd name="T10" fmla="*/ 314 w 356"/>
                  <a:gd name="T11" fmla="*/ 288 h 300"/>
                  <a:gd name="T12" fmla="*/ 356 w 356"/>
                  <a:gd name="T13" fmla="*/ 201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300">
                    <a:moveTo>
                      <a:pt x="356" y="201"/>
                    </a:moveTo>
                    <a:cubicBezTo>
                      <a:pt x="239" y="118"/>
                      <a:pt x="239" y="118"/>
                      <a:pt x="239" y="118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98" y="273"/>
                      <a:pt x="198" y="273"/>
                      <a:pt x="198" y="273"/>
                    </a:cubicBezTo>
                    <a:cubicBezTo>
                      <a:pt x="198" y="273"/>
                      <a:pt x="310" y="300"/>
                      <a:pt x="314" y="288"/>
                    </a:cubicBezTo>
                    <a:cubicBezTo>
                      <a:pt x="318" y="276"/>
                      <a:pt x="356" y="201"/>
                      <a:pt x="356" y="201"/>
                    </a:cubicBezTo>
                    <a:close/>
                  </a:path>
                </a:pathLst>
              </a:custGeom>
              <a:solidFill>
                <a:srgbClr val="EAC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" name="ïSļiḍè" descr="aaf32240-6ce6-409f-a9e3-d13d8b880e90"/>
              <p:cNvSpPr/>
              <p:nvPr/>
            </p:nvSpPr>
            <p:spPr bwMode="auto">
              <a:xfrm>
                <a:off x="5614521" y="3460113"/>
                <a:ext cx="129243" cy="126781"/>
              </a:xfrm>
              <a:custGeom>
                <a:avLst/>
                <a:gdLst>
                  <a:gd name="T0" fmla="*/ 94 w 105"/>
                  <a:gd name="T1" fmla="*/ 61 h 103"/>
                  <a:gd name="T2" fmla="*/ 61 w 105"/>
                  <a:gd name="T3" fmla="*/ 0 h 103"/>
                  <a:gd name="T4" fmla="*/ 0 w 105"/>
                  <a:gd name="T5" fmla="*/ 8 h 103"/>
                  <a:gd name="T6" fmla="*/ 1 w 105"/>
                  <a:gd name="T7" fmla="*/ 96 h 103"/>
                  <a:gd name="T8" fmla="*/ 12 w 105"/>
                  <a:gd name="T9" fmla="*/ 103 h 103"/>
                  <a:gd name="T10" fmla="*/ 18 w 105"/>
                  <a:gd name="T11" fmla="*/ 86 h 103"/>
                  <a:gd name="T12" fmla="*/ 58 w 105"/>
                  <a:gd name="T13" fmla="*/ 103 h 103"/>
                  <a:gd name="T14" fmla="*/ 105 w 105"/>
                  <a:gd name="T15" fmla="*/ 81 h 103"/>
                  <a:gd name="T16" fmla="*/ 94 w 105"/>
                  <a:gd name="T17" fmla="*/ 6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5" h="103">
                    <a:moveTo>
                      <a:pt x="94" y="61"/>
                    </a:moveTo>
                    <a:lnTo>
                      <a:pt x="61" y="0"/>
                    </a:lnTo>
                    <a:lnTo>
                      <a:pt x="0" y="8"/>
                    </a:lnTo>
                    <a:lnTo>
                      <a:pt x="1" y="96"/>
                    </a:lnTo>
                    <a:lnTo>
                      <a:pt x="12" y="103"/>
                    </a:lnTo>
                    <a:lnTo>
                      <a:pt x="18" y="86"/>
                    </a:lnTo>
                    <a:lnTo>
                      <a:pt x="58" y="103"/>
                    </a:lnTo>
                    <a:lnTo>
                      <a:pt x="105" y="81"/>
                    </a:lnTo>
                    <a:lnTo>
                      <a:pt x="94" y="61"/>
                    </a:lnTo>
                    <a:close/>
                  </a:path>
                </a:pathLst>
              </a:custGeom>
              <a:solidFill>
                <a:srgbClr val="EAC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" name="îṣḻïḍê" descr="f835d6cb-7665-4c3e-a5ce-238ae91c2391"/>
              <p:cNvSpPr/>
              <p:nvPr/>
            </p:nvSpPr>
            <p:spPr bwMode="auto">
              <a:xfrm>
                <a:off x="4959694" y="3333332"/>
                <a:ext cx="265870" cy="396343"/>
              </a:xfrm>
              <a:custGeom>
                <a:avLst/>
                <a:gdLst>
                  <a:gd name="T0" fmla="*/ 0 w 284"/>
                  <a:gd name="T1" fmla="*/ 320 h 424"/>
                  <a:gd name="T2" fmla="*/ 20 w 284"/>
                  <a:gd name="T3" fmla="*/ 232 h 424"/>
                  <a:gd name="T4" fmla="*/ 192 w 284"/>
                  <a:gd name="T5" fmla="*/ 20 h 424"/>
                  <a:gd name="T6" fmla="*/ 268 w 284"/>
                  <a:gd name="T7" fmla="*/ 0 h 424"/>
                  <a:gd name="T8" fmla="*/ 284 w 284"/>
                  <a:gd name="T9" fmla="*/ 60 h 424"/>
                  <a:gd name="T10" fmla="*/ 232 w 284"/>
                  <a:gd name="T11" fmla="*/ 150 h 424"/>
                  <a:gd name="T12" fmla="*/ 224 w 284"/>
                  <a:gd name="T13" fmla="*/ 136 h 424"/>
                  <a:gd name="T14" fmla="*/ 182 w 284"/>
                  <a:gd name="T15" fmla="*/ 134 h 424"/>
                  <a:gd name="T16" fmla="*/ 176 w 284"/>
                  <a:gd name="T17" fmla="*/ 160 h 424"/>
                  <a:gd name="T18" fmla="*/ 142 w 284"/>
                  <a:gd name="T19" fmla="*/ 162 h 424"/>
                  <a:gd name="T20" fmla="*/ 120 w 284"/>
                  <a:gd name="T21" fmla="*/ 372 h 424"/>
                  <a:gd name="T22" fmla="*/ 36 w 284"/>
                  <a:gd name="T23" fmla="*/ 424 h 424"/>
                  <a:gd name="T24" fmla="*/ 0 w 284"/>
                  <a:gd name="T25" fmla="*/ 32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424">
                    <a:moveTo>
                      <a:pt x="0" y="320"/>
                    </a:moveTo>
                    <a:cubicBezTo>
                      <a:pt x="0" y="316"/>
                      <a:pt x="20" y="232"/>
                      <a:pt x="20" y="232"/>
                    </a:cubicBezTo>
                    <a:cubicBezTo>
                      <a:pt x="192" y="20"/>
                      <a:pt x="192" y="20"/>
                      <a:pt x="192" y="20"/>
                    </a:cubicBezTo>
                    <a:cubicBezTo>
                      <a:pt x="192" y="20"/>
                      <a:pt x="260" y="0"/>
                      <a:pt x="268" y="0"/>
                    </a:cubicBezTo>
                    <a:cubicBezTo>
                      <a:pt x="276" y="0"/>
                      <a:pt x="284" y="60"/>
                      <a:pt x="284" y="60"/>
                    </a:cubicBezTo>
                    <a:cubicBezTo>
                      <a:pt x="232" y="150"/>
                      <a:pt x="232" y="150"/>
                      <a:pt x="232" y="150"/>
                    </a:cubicBezTo>
                    <a:cubicBezTo>
                      <a:pt x="224" y="136"/>
                      <a:pt x="224" y="136"/>
                      <a:pt x="224" y="136"/>
                    </a:cubicBezTo>
                    <a:cubicBezTo>
                      <a:pt x="182" y="134"/>
                      <a:pt x="182" y="134"/>
                      <a:pt x="182" y="134"/>
                    </a:cubicBezTo>
                    <a:cubicBezTo>
                      <a:pt x="176" y="160"/>
                      <a:pt x="176" y="160"/>
                      <a:pt x="176" y="160"/>
                    </a:cubicBezTo>
                    <a:cubicBezTo>
                      <a:pt x="142" y="162"/>
                      <a:pt x="142" y="162"/>
                      <a:pt x="142" y="162"/>
                    </a:cubicBezTo>
                    <a:cubicBezTo>
                      <a:pt x="120" y="372"/>
                      <a:pt x="120" y="372"/>
                      <a:pt x="120" y="372"/>
                    </a:cubicBezTo>
                    <a:cubicBezTo>
                      <a:pt x="36" y="424"/>
                      <a:pt x="36" y="424"/>
                      <a:pt x="36" y="424"/>
                    </a:cubicBezTo>
                    <a:lnTo>
                      <a:pt x="0" y="320"/>
                    </a:lnTo>
                    <a:close/>
                  </a:path>
                </a:pathLst>
              </a:custGeom>
              <a:solidFill>
                <a:srgbClr val="EAC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" name="ïşļîḓè" descr="42e027c1-256f-4e47-b0c6-53cfda9d0873"/>
              <p:cNvSpPr/>
              <p:nvPr/>
            </p:nvSpPr>
            <p:spPr bwMode="auto">
              <a:xfrm>
                <a:off x="4136237" y="3975850"/>
                <a:ext cx="438192" cy="875154"/>
              </a:xfrm>
              <a:custGeom>
                <a:avLst/>
                <a:gdLst>
                  <a:gd name="T0" fmla="*/ 237 w 356"/>
                  <a:gd name="T1" fmla="*/ 0 h 711"/>
                  <a:gd name="T2" fmla="*/ 356 w 356"/>
                  <a:gd name="T3" fmla="*/ 183 h 711"/>
                  <a:gd name="T4" fmla="*/ 171 w 356"/>
                  <a:gd name="T5" fmla="*/ 711 h 711"/>
                  <a:gd name="T6" fmla="*/ 95 w 356"/>
                  <a:gd name="T7" fmla="*/ 711 h 711"/>
                  <a:gd name="T8" fmla="*/ 168 w 356"/>
                  <a:gd name="T9" fmla="*/ 224 h 711"/>
                  <a:gd name="T10" fmla="*/ 0 w 356"/>
                  <a:gd name="T11" fmla="*/ 25 h 711"/>
                  <a:gd name="T12" fmla="*/ 237 w 356"/>
                  <a:gd name="T13" fmla="*/ 0 h 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711">
                    <a:moveTo>
                      <a:pt x="237" y="0"/>
                    </a:moveTo>
                    <a:lnTo>
                      <a:pt x="356" y="183"/>
                    </a:lnTo>
                    <a:lnTo>
                      <a:pt x="171" y="711"/>
                    </a:lnTo>
                    <a:lnTo>
                      <a:pt x="95" y="711"/>
                    </a:lnTo>
                    <a:lnTo>
                      <a:pt x="168" y="224"/>
                    </a:lnTo>
                    <a:lnTo>
                      <a:pt x="0" y="25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59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4" name="ïṥ1ïḑé" descr="3559c05e-bf7e-4bae-8232-4daca512e11f"/>
              <p:cNvSpPr/>
              <p:nvPr/>
            </p:nvSpPr>
            <p:spPr bwMode="auto">
              <a:xfrm>
                <a:off x="4136237" y="3975850"/>
                <a:ext cx="438192" cy="875154"/>
              </a:xfrm>
              <a:custGeom>
                <a:avLst/>
                <a:gdLst>
                  <a:gd name="T0" fmla="*/ 237 w 356"/>
                  <a:gd name="T1" fmla="*/ 0 h 711"/>
                  <a:gd name="T2" fmla="*/ 356 w 356"/>
                  <a:gd name="T3" fmla="*/ 183 h 711"/>
                  <a:gd name="T4" fmla="*/ 171 w 356"/>
                  <a:gd name="T5" fmla="*/ 711 h 711"/>
                  <a:gd name="T6" fmla="*/ 95 w 356"/>
                  <a:gd name="T7" fmla="*/ 711 h 711"/>
                  <a:gd name="T8" fmla="*/ 168 w 356"/>
                  <a:gd name="T9" fmla="*/ 224 h 711"/>
                  <a:gd name="T10" fmla="*/ 0 w 356"/>
                  <a:gd name="T11" fmla="*/ 25 h 711"/>
                  <a:gd name="T12" fmla="*/ 237 w 356"/>
                  <a:gd name="T13" fmla="*/ 0 h 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711">
                    <a:moveTo>
                      <a:pt x="237" y="0"/>
                    </a:moveTo>
                    <a:lnTo>
                      <a:pt x="356" y="183"/>
                    </a:lnTo>
                    <a:lnTo>
                      <a:pt x="171" y="711"/>
                    </a:lnTo>
                    <a:lnTo>
                      <a:pt x="95" y="711"/>
                    </a:lnTo>
                    <a:lnTo>
                      <a:pt x="168" y="224"/>
                    </a:lnTo>
                    <a:lnTo>
                      <a:pt x="0" y="25"/>
                    </a:lnTo>
                    <a:lnTo>
                      <a:pt x="23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5" name="isḻîḑé" descr="b12345f3-22c9-4622-9d51-0249ce644dc3"/>
              <p:cNvSpPr/>
              <p:nvPr/>
            </p:nvSpPr>
            <p:spPr bwMode="auto">
              <a:xfrm>
                <a:off x="3832210" y="3937694"/>
                <a:ext cx="455425" cy="913311"/>
              </a:xfrm>
              <a:custGeom>
                <a:avLst/>
                <a:gdLst>
                  <a:gd name="T0" fmla="*/ 320 w 370"/>
                  <a:gd name="T1" fmla="*/ 50 h 742"/>
                  <a:gd name="T2" fmla="*/ 370 w 370"/>
                  <a:gd name="T3" fmla="*/ 251 h 742"/>
                  <a:gd name="T4" fmla="*/ 251 w 370"/>
                  <a:gd name="T5" fmla="*/ 742 h 742"/>
                  <a:gd name="T6" fmla="*/ 173 w 370"/>
                  <a:gd name="T7" fmla="*/ 729 h 742"/>
                  <a:gd name="T8" fmla="*/ 185 w 370"/>
                  <a:gd name="T9" fmla="*/ 264 h 742"/>
                  <a:gd name="T10" fmla="*/ 0 w 370"/>
                  <a:gd name="T11" fmla="*/ 138 h 742"/>
                  <a:gd name="T12" fmla="*/ 132 w 370"/>
                  <a:gd name="T13" fmla="*/ 0 h 742"/>
                  <a:gd name="T14" fmla="*/ 320 w 370"/>
                  <a:gd name="T15" fmla="*/ 50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0" h="742">
                    <a:moveTo>
                      <a:pt x="320" y="50"/>
                    </a:moveTo>
                    <a:lnTo>
                      <a:pt x="370" y="251"/>
                    </a:lnTo>
                    <a:lnTo>
                      <a:pt x="251" y="742"/>
                    </a:lnTo>
                    <a:lnTo>
                      <a:pt x="173" y="729"/>
                    </a:lnTo>
                    <a:lnTo>
                      <a:pt x="185" y="264"/>
                    </a:lnTo>
                    <a:lnTo>
                      <a:pt x="0" y="138"/>
                    </a:lnTo>
                    <a:lnTo>
                      <a:pt x="132" y="0"/>
                    </a:lnTo>
                    <a:lnTo>
                      <a:pt x="320" y="50"/>
                    </a:lnTo>
                    <a:close/>
                  </a:path>
                </a:pathLst>
              </a:custGeom>
              <a:solidFill>
                <a:srgbClr val="59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6" name="îṩḷiďe" descr="6d16c21f-2b1b-447f-93f8-173b286d09ca"/>
              <p:cNvSpPr/>
              <p:nvPr/>
            </p:nvSpPr>
            <p:spPr bwMode="auto">
              <a:xfrm>
                <a:off x="3800207" y="2975147"/>
                <a:ext cx="758221" cy="1190259"/>
              </a:xfrm>
              <a:custGeom>
                <a:avLst/>
                <a:gdLst>
                  <a:gd name="T0" fmla="*/ 384 w 811"/>
                  <a:gd name="T1" fmla="*/ 88 h 1274"/>
                  <a:gd name="T2" fmla="*/ 544 w 811"/>
                  <a:gd name="T3" fmla="*/ 274 h 1274"/>
                  <a:gd name="T4" fmla="*/ 680 w 811"/>
                  <a:gd name="T5" fmla="*/ 885 h 1274"/>
                  <a:gd name="T6" fmla="*/ 692 w 811"/>
                  <a:gd name="T7" fmla="*/ 1164 h 1274"/>
                  <a:gd name="T8" fmla="*/ 76 w 811"/>
                  <a:gd name="T9" fmla="*/ 1233 h 1274"/>
                  <a:gd name="T10" fmla="*/ 16 w 811"/>
                  <a:gd name="T11" fmla="*/ 1055 h 1274"/>
                  <a:gd name="T12" fmla="*/ 384 w 811"/>
                  <a:gd name="T13" fmla="*/ 88 h 1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1" h="1274">
                    <a:moveTo>
                      <a:pt x="384" y="88"/>
                    </a:moveTo>
                    <a:cubicBezTo>
                      <a:pt x="384" y="88"/>
                      <a:pt x="508" y="104"/>
                      <a:pt x="544" y="274"/>
                    </a:cubicBezTo>
                    <a:cubicBezTo>
                      <a:pt x="580" y="444"/>
                      <a:pt x="592" y="744"/>
                      <a:pt x="680" y="885"/>
                    </a:cubicBezTo>
                    <a:cubicBezTo>
                      <a:pt x="768" y="1027"/>
                      <a:pt x="811" y="1234"/>
                      <a:pt x="692" y="1164"/>
                    </a:cubicBezTo>
                    <a:cubicBezTo>
                      <a:pt x="556" y="1084"/>
                      <a:pt x="328" y="1108"/>
                      <a:pt x="76" y="1233"/>
                    </a:cubicBezTo>
                    <a:cubicBezTo>
                      <a:pt x="0" y="1274"/>
                      <a:pt x="8" y="1185"/>
                      <a:pt x="16" y="1055"/>
                    </a:cubicBezTo>
                    <a:cubicBezTo>
                      <a:pt x="24" y="926"/>
                      <a:pt x="36" y="0"/>
                      <a:pt x="384" y="88"/>
                    </a:cubicBezTo>
                  </a:path>
                </a:pathLst>
              </a:custGeom>
              <a:solidFill>
                <a:srgbClr val="CCA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7" name="ïślíḑé" descr="fcf543ad-d82d-41f5-ab55-c702ccc37b15"/>
              <p:cNvSpPr/>
              <p:nvPr/>
            </p:nvSpPr>
            <p:spPr bwMode="auto">
              <a:xfrm>
                <a:off x="4260556" y="4851005"/>
                <a:ext cx="129243" cy="88623"/>
              </a:xfrm>
              <a:custGeom>
                <a:avLst/>
                <a:gdLst>
                  <a:gd name="T0" fmla="*/ 57 w 105"/>
                  <a:gd name="T1" fmla="*/ 0 h 72"/>
                  <a:gd name="T2" fmla="*/ 105 w 105"/>
                  <a:gd name="T3" fmla="*/ 50 h 72"/>
                  <a:gd name="T4" fmla="*/ 82 w 105"/>
                  <a:gd name="T5" fmla="*/ 72 h 72"/>
                  <a:gd name="T6" fmla="*/ 0 w 105"/>
                  <a:gd name="T7" fmla="*/ 44 h 72"/>
                  <a:gd name="T8" fmla="*/ 7 w 105"/>
                  <a:gd name="T9" fmla="*/ 0 h 72"/>
                  <a:gd name="T10" fmla="*/ 57 w 105"/>
                  <a:gd name="T1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72">
                    <a:moveTo>
                      <a:pt x="57" y="0"/>
                    </a:moveTo>
                    <a:lnTo>
                      <a:pt x="105" y="50"/>
                    </a:lnTo>
                    <a:lnTo>
                      <a:pt x="82" y="72"/>
                    </a:lnTo>
                    <a:lnTo>
                      <a:pt x="0" y="44"/>
                    </a:lnTo>
                    <a:lnTo>
                      <a:pt x="7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5149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8" name="îṧḷíde" descr="36389b2a-54e9-42e4-8b4a-51c6d479cefa"/>
              <p:cNvSpPr/>
              <p:nvPr/>
            </p:nvSpPr>
            <p:spPr bwMode="auto">
              <a:xfrm>
                <a:off x="4045152" y="4837465"/>
                <a:ext cx="142782" cy="102163"/>
              </a:xfrm>
              <a:custGeom>
                <a:avLst/>
                <a:gdLst>
                  <a:gd name="T0" fmla="*/ 68 w 116"/>
                  <a:gd name="T1" fmla="*/ 9 h 83"/>
                  <a:gd name="T2" fmla="*/ 116 w 116"/>
                  <a:gd name="T3" fmla="*/ 55 h 83"/>
                  <a:gd name="T4" fmla="*/ 91 w 116"/>
                  <a:gd name="T5" fmla="*/ 83 h 83"/>
                  <a:gd name="T6" fmla="*/ 0 w 116"/>
                  <a:gd name="T7" fmla="*/ 45 h 83"/>
                  <a:gd name="T8" fmla="*/ 9 w 116"/>
                  <a:gd name="T9" fmla="*/ 0 h 83"/>
                  <a:gd name="T10" fmla="*/ 68 w 116"/>
                  <a:gd name="T11" fmla="*/ 9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83">
                    <a:moveTo>
                      <a:pt x="68" y="9"/>
                    </a:moveTo>
                    <a:lnTo>
                      <a:pt x="116" y="55"/>
                    </a:lnTo>
                    <a:lnTo>
                      <a:pt x="91" y="83"/>
                    </a:lnTo>
                    <a:lnTo>
                      <a:pt x="0" y="45"/>
                    </a:lnTo>
                    <a:lnTo>
                      <a:pt x="9" y="0"/>
                    </a:lnTo>
                    <a:lnTo>
                      <a:pt x="68" y="9"/>
                    </a:lnTo>
                    <a:close/>
                  </a:path>
                </a:pathLst>
              </a:custGeom>
              <a:solidFill>
                <a:srgbClr val="5149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9" name="íṩļïďè" descr="829afe1f-4f63-4f89-9779-838ecac39e4c"/>
              <p:cNvSpPr/>
              <p:nvPr/>
            </p:nvSpPr>
            <p:spPr bwMode="auto">
              <a:xfrm>
                <a:off x="4190395" y="2744973"/>
                <a:ext cx="115702" cy="164938"/>
              </a:xfrm>
              <a:custGeom>
                <a:avLst/>
                <a:gdLst>
                  <a:gd name="T0" fmla="*/ 0 w 124"/>
                  <a:gd name="T1" fmla="*/ 70 h 177"/>
                  <a:gd name="T2" fmla="*/ 83 w 124"/>
                  <a:gd name="T3" fmla="*/ 177 h 177"/>
                  <a:gd name="T4" fmla="*/ 121 w 124"/>
                  <a:gd name="T5" fmla="*/ 85 h 177"/>
                  <a:gd name="T6" fmla="*/ 68 w 124"/>
                  <a:gd name="T7" fmla="*/ 0 h 177"/>
                  <a:gd name="T8" fmla="*/ 4 w 124"/>
                  <a:gd name="T9" fmla="*/ 71 h 177"/>
                  <a:gd name="T10" fmla="*/ 0 w 124"/>
                  <a:gd name="T11" fmla="*/ 7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4" h="177">
                    <a:moveTo>
                      <a:pt x="0" y="70"/>
                    </a:moveTo>
                    <a:cubicBezTo>
                      <a:pt x="46" y="85"/>
                      <a:pt x="80" y="129"/>
                      <a:pt x="83" y="177"/>
                    </a:cubicBezTo>
                    <a:cubicBezTo>
                      <a:pt x="109" y="155"/>
                      <a:pt x="124" y="119"/>
                      <a:pt x="121" y="85"/>
                    </a:cubicBezTo>
                    <a:cubicBezTo>
                      <a:pt x="118" y="50"/>
                      <a:pt x="98" y="18"/>
                      <a:pt x="68" y="0"/>
                    </a:cubicBezTo>
                    <a:cubicBezTo>
                      <a:pt x="38" y="14"/>
                      <a:pt x="15" y="40"/>
                      <a:pt x="4" y="71"/>
                    </a:cubicBez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9E66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0" name="îṩlïḍe" descr="7a371a2b-1659-4d11-bbff-57ae3781145c"/>
              <p:cNvSpPr/>
              <p:nvPr/>
            </p:nvSpPr>
            <p:spPr bwMode="auto">
              <a:xfrm>
                <a:off x="4176856" y="2772052"/>
                <a:ext cx="146475" cy="353262"/>
              </a:xfrm>
              <a:custGeom>
                <a:avLst/>
                <a:gdLst>
                  <a:gd name="T0" fmla="*/ 117 w 156"/>
                  <a:gd name="T1" fmla="*/ 4 h 379"/>
                  <a:gd name="T2" fmla="*/ 131 w 156"/>
                  <a:gd name="T3" fmla="*/ 160 h 379"/>
                  <a:gd name="T4" fmla="*/ 113 w 156"/>
                  <a:gd name="T5" fmla="*/ 362 h 379"/>
                  <a:gd name="T6" fmla="*/ 41 w 156"/>
                  <a:gd name="T7" fmla="*/ 359 h 379"/>
                  <a:gd name="T8" fmla="*/ 14 w 156"/>
                  <a:gd name="T9" fmla="*/ 285 h 379"/>
                  <a:gd name="T10" fmla="*/ 62 w 156"/>
                  <a:gd name="T11" fmla="*/ 0 h 379"/>
                  <a:gd name="T12" fmla="*/ 117 w 156"/>
                  <a:gd name="T13" fmla="*/ 4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" h="379">
                    <a:moveTo>
                      <a:pt x="117" y="4"/>
                    </a:moveTo>
                    <a:cubicBezTo>
                      <a:pt x="117" y="4"/>
                      <a:pt x="156" y="39"/>
                      <a:pt x="131" y="160"/>
                    </a:cubicBezTo>
                    <a:cubicBezTo>
                      <a:pt x="106" y="282"/>
                      <a:pt x="113" y="362"/>
                      <a:pt x="113" y="362"/>
                    </a:cubicBezTo>
                    <a:cubicBezTo>
                      <a:pt x="113" y="362"/>
                      <a:pt x="70" y="379"/>
                      <a:pt x="41" y="359"/>
                    </a:cubicBezTo>
                    <a:cubicBezTo>
                      <a:pt x="11" y="338"/>
                      <a:pt x="0" y="334"/>
                      <a:pt x="14" y="285"/>
                    </a:cubicBezTo>
                    <a:cubicBezTo>
                      <a:pt x="28" y="236"/>
                      <a:pt x="62" y="0"/>
                      <a:pt x="62" y="0"/>
                    </a:cubicBezTo>
                    <a:lnTo>
                      <a:pt x="117" y="4"/>
                    </a:lnTo>
                    <a:close/>
                  </a:path>
                </a:pathLst>
              </a:custGeom>
              <a:solidFill>
                <a:srgbClr val="9E66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1" name="íŝlíḋé" descr="ed90d2c0-26c6-4627-a88a-7b8291683cff"/>
              <p:cNvSpPr/>
              <p:nvPr/>
            </p:nvSpPr>
            <p:spPr bwMode="auto">
              <a:xfrm>
                <a:off x="4036536" y="2753589"/>
                <a:ext cx="243714" cy="348339"/>
              </a:xfrm>
              <a:custGeom>
                <a:avLst/>
                <a:gdLst>
                  <a:gd name="T0" fmla="*/ 255 w 261"/>
                  <a:gd name="T1" fmla="*/ 127 h 373"/>
                  <a:gd name="T2" fmla="*/ 28 w 261"/>
                  <a:gd name="T3" fmla="*/ 114 h 373"/>
                  <a:gd name="T4" fmla="*/ 72 w 261"/>
                  <a:gd name="T5" fmla="*/ 308 h 373"/>
                  <a:gd name="T6" fmla="*/ 80 w 261"/>
                  <a:gd name="T7" fmla="*/ 364 h 373"/>
                  <a:gd name="T8" fmla="*/ 130 w 261"/>
                  <a:gd name="T9" fmla="*/ 364 h 373"/>
                  <a:gd name="T10" fmla="*/ 139 w 261"/>
                  <a:gd name="T11" fmla="*/ 361 h 373"/>
                  <a:gd name="T12" fmla="*/ 144 w 261"/>
                  <a:gd name="T13" fmla="*/ 326 h 373"/>
                  <a:gd name="T14" fmla="*/ 170 w 261"/>
                  <a:gd name="T15" fmla="*/ 322 h 373"/>
                  <a:gd name="T16" fmla="*/ 249 w 261"/>
                  <a:gd name="T17" fmla="*/ 242 h 373"/>
                  <a:gd name="T18" fmla="*/ 255 w 261"/>
                  <a:gd name="T19" fmla="*/ 127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373">
                    <a:moveTo>
                      <a:pt x="255" y="127"/>
                    </a:moveTo>
                    <a:cubicBezTo>
                      <a:pt x="238" y="0"/>
                      <a:pt x="79" y="14"/>
                      <a:pt x="28" y="114"/>
                    </a:cubicBezTo>
                    <a:cubicBezTo>
                      <a:pt x="0" y="171"/>
                      <a:pt x="0" y="285"/>
                      <a:pt x="72" y="308"/>
                    </a:cubicBezTo>
                    <a:cubicBezTo>
                      <a:pt x="72" y="319"/>
                      <a:pt x="72" y="356"/>
                      <a:pt x="80" y="364"/>
                    </a:cubicBezTo>
                    <a:cubicBezTo>
                      <a:pt x="89" y="373"/>
                      <a:pt x="119" y="366"/>
                      <a:pt x="130" y="364"/>
                    </a:cubicBezTo>
                    <a:cubicBezTo>
                      <a:pt x="133" y="364"/>
                      <a:pt x="137" y="363"/>
                      <a:pt x="139" y="361"/>
                    </a:cubicBezTo>
                    <a:cubicBezTo>
                      <a:pt x="142" y="358"/>
                      <a:pt x="144" y="334"/>
                      <a:pt x="144" y="326"/>
                    </a:cubicBezTo>
                    <a:cubicBezTo>
                      <a:pt x="153" y="326"/>
                      <a:pt x="161" y="324"/>
                      <a:pt x="170" y="322"/>
                    </a:cubicBezTo>
                    <a:cubicBezTo>
                      <a:pt x="208" y="312"/>
                      <a:pt x="236" y="279"/>
                      <a:pt x="249" y="242"/>
                    </a:cubicBezTo>
                    <a:cubicBezTo>
                      <a:pt x="261" y="206"/>
                      <a:pt x="261" y="166"/>
                      <a:pt x="255" y="127"/>
                    </a:cubicBezTo>
                    <a:close/>
                  </a:path>
                </a:pathLst>
              </a:custGeom>
              <a:solidFill>
                <a:srgbClr val="EAC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2" name="iṥľiḍê" descr="6a88c2d2-fb43-4f2b-b492-413f25e5a4ab"/>
              <p:cNvSpPr/>
              <p:nvPr/>
            </p:nvSpPr>
            <p:spPr bwMode="auto">
              <a:xfrm>
                <a:off x="3876522" y="2657581"/>
                <a:ext cx="385265" cy="462810"/>
              </a:xfrm>
              <a:custGeom>
                <a:avLst/>
                <a:gdLst>
                  <a:gd name="T0" fmla="*/ 400 w 412"/>
                  <a:gd name="T1" fmla="*/ 93 h 495"/>
                  <a:gd name="T2" fmla="*/ 323 w 412"/>
                  <a:gd name="T3" fmla="*/ 177 h 495"/>
                  <a:gd name="T4" fmla="*/ 186 w 412"/>
                  <a:gd name="T5" fmla="*/ 331 h 495"/>
                  <a:gd name="T6" fmla="*/ 224 w 412"/>
                  <a:gd name="T7" fmla="*/ 478 h 495"/>
                  <a:gd name="T8" fmla="*/ 64 w 412"/>
                  <a:gd name="T9" fmla="*/ 470 h 495"/>
                  <a:gd name="T10" fmla="*/ 109 w 412"/>
                  <a:gd name="T11" fmla="*/ 105 h 495"/>
                  <a:gd name="T12" fmla="*/ 400 w 412"/>
                  <a:gd name="T13" fmla="*/ 93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2" h="495">
                    <a:moveTo>
                      <a:pt x="400" y="93"/>
                    </a:moveTo>
                    <a:cubicBezTo>
                      <a:pt x="400" y="93"/>
                      <a:pt x="412" y="162"/>
                      <a:pt x="323" y="177"/>
                    </a:cubicBezTo>
                    <a:cubicBezTo>
                      <a:pt x="234" y="192"/>
                      <a:pt x="174" y="257"/>
                      <a:pt x="186" y="331"/>
                    </a:cubicBezTo>
                    <a:cubicBezTo>
                      <a:pt x="197" y="404"/>
                      <a:pt x="260" y="460"/>
                      <a:pt x="224" y="478"/>
                    </a:cubicBezTo>
                    <a:cubicBezTo>
                      <a:pt x="189" y="495"/>
                      <a:pt x="64" y="470"/>
                      <a:pt x="64" y="470"/>
                    </a:cubicBezTo>
                    <a:cubicBezTo>
                      <a:pt x="64" y="470"/>
                      <a:pt x="0" y="211"/>
                      <a:pt x="109" y="105"/>
                    </a:cubicBezTo>
                    <a:cubicBezTo>
                      <a:pt x="217" y="0"/>
                      <a:pt x="366" y="3"/>
                      <a:pt x="400" y="93"/>
                    </a:cubicBezTo>
                    <a:close/>
                  </a:path>
                </a:pathLst>
              </a:custGeom>
              <a:solidFill>
                <a:srgbClr val="9E66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3" name="ïṧlíḑe" descr="19c572be-6543-45ee-ac1d-52d1f6247f93"/>
              <p:cNvSpPr/>
              <p:nvPr/>
            </p:nvSpPr>
            <p:spPr bwMode="auto">
              <a:xfrm>
                <a:off x="4069769" y="2904987"/>
                <a:ext cx="211711" cy="171092"/>
              </a:xfrm>
              <a:custGeom>
                <a:avLst/>
                <a:gdLst>
                  <a:gd name="T0" fmla="*/ 0 w 227"/>
                  <a:gd name="T1" fmla="*/ 49 h 184"/>
                  <a:gd name="T2" fmla="*/ 9 w 227"/>
                  <a:gd name="T3" fmla="*/ 145 h 184"/>
                  <a:gd name="T4" fmla="*/ 185 w 227"/>
                  <a:gd name="T5" fmla="*/ 146 h 184"/>
                  <a:gd name="T6" fmla="*/ 227 w 227"/>
                  <a:gd name="T7" fmla="*/ 35 h 184"/>
                  <a:gd name="T8" fmla="*/ 0 w 227"/>
                  <a:gd name="T9" fmla="*/ 4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184">
                    <a:moveTo>
                      <a:pt x="0" y="49"/>
                    </a:moveTo>
                    <a:cubicBezTo>
                      <a:pt x="9" y="145"/>
                      <a:pt x="9" y="145"/>
                      <a:pt x="9" y="145"/>
                    </a:cubicBezTo>
                    <a:cubicBezTo>
                      <a:pt x="9" y="145"/>
                      <a:pt x="100" y="184"/>
                      <a:pt x="185" y="146"/>
                    </a:cubicBezTo>
                    <a:cubicBezTo>
                      <a:pt x="206" y="118"/>
                      <a:pt x="222" y="103"/>
                      <a:pt x="227" y="35"/>
                    </a:cubicBezTo>
                    <a:cubicBezTo>
                      <a:pt x="205" y="26"/>
                      <a:pt x="100" y="0"/>
                      <a:pt x="0" y="49"/>
                    </a:cubicBezTo>
                    <a:close/>
                  </a:path>
                </a:pathLst>
              </a:custGeom>
              <a:solidFill>
                <a:srgbClr val="EDF7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4" name="îṩ1íḋè" descr="86ba9e18-f19b-4300-a7bb-bfde14152e44"/>
              <p:cNvSpPr/>
              <p:nvPr/>
            </p:nvSpPr>
            <p:spPr bwMode="auto">
              <a:xfrm>
                <a:off x="4083309" y="2922219"/>
                <a:ext cx="196940" cy="139090"/>
              </a:xfrm>
              <a:custGeom>
                <a:avLst/>
                <a:gdLst>
                  <a:gd name="T0" fmla="*/ 0 w 211"/>
                  <a:gd name="T1" fmla="*/ 37 h 149"/>
                  <a:gd name="T2" fmla="*/ 4 w 211"/>
                  <a:gd name="T3" fmla="*/ 115 h 149"/>
                  <a:gd name="T4" fmla="*/ 177 w 211"/>
                  <a:gd name="T5" fmla="*/ 117 h 149"/>
                  <a:gd name="T6" fmla="*/ 211 w 211"/>
                  <a:gd name="T7" fmla="*/ 27 h 149"/>
                  <a:gd name="T8" fmla="*/ 0 w 211"/>
                  <a:gd name="T9" fmla="*/ 37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49">
                    <a:moveTo>
                      <a:pt x="0" y="37"/>
                    </a:moveTo>
                    <a:cubicBezTo>
                      <a:pt x="4" y="115"/>
                      <a:pt x="4" y="115"/>
                      <a:pt x="4" y="115"/>
                    </a:cubicBezTo>
                    <a:cubicBezTo>
                      <a:pt x="4" y="115"/>
                      <a:pt x="103" y="149"/>
                      <a:pt x="177" y="117"/>
                    </a:cubicBezTo>
                    <a:cubicBezTo>
                      <a:pt x="185" y="108"/>
                      <a:pt x="210" y="79"/>
                      <a:pt x="211" y="27"/>
                    </a:cubicBezTo>
                    <a:cubicBezTo>
                      <a:pt x="171" y="12"/>
                      <a:pt x="77" y="0"/>
                      <a:pt x="0" y="37"/>
                    </a:cubicBezTo>
                    <a:close/>
                  </a:path>
                </a:pathLst>
              </a:custGeom>
              <a:solidFill>
                <a:srgbClr val="DDE5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5" name="íšļiďé" descr="9ada251d-76b8-48d2-89f8-6ac55be86a88"/>
              <p:cNvSpPr/>
              <p:nvPr/>
            </p:nvSpPr>
            <p:spPr bwMode="auto">
              <a:xfrm>
                <a:off x="4048845" y="2945606"/>
                <a:ext cx="20925" cy="7385"/>
              </a:xfrm>
              <a:custGeom>
                <a:avLst/>
                <a:gdLst>
                  <a:gd name="T0" fmla="*/ 17 w 17"/>
                  <a:gd name="T1" fmla="*/ 4 h 6"/>
                  <a:gd name="T2" fmla="*/ 0 w 17"/>
                  <a:gd name="T3" fmla="*/ 0 h 6"/>
                  <a:gd name="T4" fmla="*/ 0 w 17"/>
                  <a:gd name="T5" fmla="*/ 3 h 6"/>
                  <a:gd name="T6" fmla="*/ 17 w 17"/>
                  <a:gd name="T7" fmla="*/ 6 h 6"/>
                  <a:gd name="T8" fmla="*/ 17 w 17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6">
                    <a:moveTo>
                      <a:pt x="17" y="4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17" y="6"/>
                    </a:ln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DDE5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6" name="îṣḷïde" descr="7e5272f5-dccc-4c32-abc4-6f32b342908f"/>
              <p:cNvSpPr/>
              <p:nvPr/>
            </p:nvSpPr>
            <p:spPr bwMode="auto">
              <a:xfrm>
                <a:off x="4056230" y="2992380"/>
                <a:ext cx="18464" cy="18464"/>
              </a:xfrm>
              <a:custGeom>
                <a:avLst/>
                <a:gdLst>
                  <a:gd name="T0" fmla="*/ 14 w 15"/>
                  <a:gd name="T1" fmla="*/ 11 h 15"/>
                  <a:gd name="T2" fmla="*/ 0 w 15"/>
                  <a:gd name="T3" fmla="*/ 0 h 15"/>
                  <a:gd name="T4" fmla="*/ 2 w 15"/>
                  <a:gd name="T5" fmla="*/ 5 h 15"/>
                  <a:gd name="T6" fmla="*/ 15 w 15"/>
                  <a:gd name="T7" fmla="*/ 15 h 15"/>
                  <a:gd name="T8" fmla="*/ 14 w 15"/>
                  <a:gd name="T9" fmla="*/ 1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4" y="11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15" y="15"/>
                    </a:lnTo>
                    <a:lnTo>
                      <a:pt x="14" y="11"/>
                    </a:lnTo>
                    <a:close/>
                  </a:path>
                </a:pathLst>
              </a:custGeom>
              <a:solidFill>
                <a:srgbClr val="DDE5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7" name="iṩľïḓe" descr="ef9051d0-05a2-4604-9856-db9d10508906"/>
              <p:cNvSpPr/>
              <p:nvPr/>
            </p:nvSpPr>
            <p:spPr bwMode="auto">
              <a:xfrm>
                <a:off x="3688197" y="3106851"/>
                <a:ext cx="332337" cy="652365"/>
              </a:xfrm>
              <a:custGeom>
                <a:avLst/>
                <a:gdLst>
                  <a:gd name="T0" fmla="*/ 253 w 270"/>
                  <a:gd name="T1" fmla="*/ 0 h 530"/>
                  <a:gd name="T2" fmla="*/ 155 w 270"/>
                  <a:gd name="T3" fmla="*/ 63 h 530"/>
                  <a:gd name="T4" fmla="*/ 0 w 270"/>
                  <a:gd name="T5" fmla="*/ 460 h 530"/>
                  <a:gd name="T6" fmla="*/ 54 w 270"/>
                  <a:gd name="T7" fmla="*/ 530 h 530"/>
                  <a:gd name="T8" fmla="*/ 155 w 270"/>
                  <a:gd name="T9" fmla="*/ 482 h 530"/>
                  <a:gd name="T10" fmla="*/ 270 w 270"/>
                  <a:gd name="T11" fmla="*/ 20 h 530"/>
                  <a:gd name="T12" fmla="*/ 253 w 270"/>
                  <a:gd name="T13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0" h="530">
                    <a:moveTo>
                      <a:pt x="253" y="0"/>
                    </a:moveTo>
                    <a:lnTo>
                      <a:pt x="155" y="63"/>
                    </a:lnTo>
                    <a:lnTo>
                      <a:pt x="0" y="460"/>
                    </a:lnTo>
                    <a:lnTo>
                      <a:pt x="54" y="530"/>
                    </a:lnTo>
                    <a:lnTo>
                      <a:pt x="155" y="482"/>
                    </a:lnTo>
                    <a:lnTo>
                      <a:pt x="270" y="20"/>
                    </a:lnTo>
                    <a:lnTo>
                      <a:pt x="253" y="0"/>
                    </a:lnTo>
                    <a:close/>
                  </a:path>
                </a:pathLst>
              </a:custGeom>
              <a:solidFill>
                <a:srgbClr val="CCA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8" name="iṧḷïde" descr="6d2465fc-eb0c-49f9-937d-02705fa8292a"/>
              <p:cNvSpPr/>
              <p:nvPr/>
            </p:nvSpPr>
            <p:spPr bwMode="auto">
              <a:xfrm>
                <a:off x="3688197" y="3106851"/>
                <a:ext cx="332337" cy="652365"/>
              </a:xfrm>
              <a:custGeom>
                <a:avLst/>
                <a:gdLst>
                  <a:gd name="T0" fmla="*/ 253 w 270"/>
                  <a:gd name="T1" fmla="*/ 0 h 530"/>
                  <a:gd name="T2" fmla="*/ 155 w 270"/>
                  <a:gd name="T3" fmla="*/ 63 h 530"/>
                  <a:gd name="T4" fmla="*/ 0 w 270"/>
                  <a:gd name="T5" fmla="*/ 460 h 530"/>
                  <a:gd name="T6" fmla="*/ 54 w 270"/>
                  <a:gd name="T7" fmla="*/ 530 h 530"/>
                  <a:gd name="T8" fmla="*/ 155 w 270"/>
                  <a:gd name="T9" fmla="*/ 482 h 530"/>
                  <a:gd name="T10" fmla="*/ 270 w 270"/>
                  <a:gd name="T11" fmla="*/ 20 h 530"/>
                  <a:gd name="T12" fmla="*/ 253 w 270"/>
                  <a:gd name="T13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0" h="530">
                    <a:moveTo>
                      <a:pt x="253" y="0"/>
                    </a:moveTo>
                    <a:lnTo>
                      <a:pt x="155" y="63"/>
                    </a:lnTo>
                    <a:lnTo>
                      <a:pt x="0" y="460"/>
                    </a:lnTo>
                    <a:lnTo>
                      <a:pt x="54" y="530"/>
                    </a:lnTo>
                    <a:lnTo>
                      <a:pt x="155" y="482"/>
                    </a:lnTo>
                    <a:lnTo>
                      <a:pt x="270" y="20"/>
                    </a:lnTo>
                    <a:lnTo>
                      <a:pt x="25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9" name="íṡlïḍé" descr="0408b91b-771c-4de2-a49d-99ba6d6e9f20"/>
              <p:cNvSpPr/>
              <p:nvPr/>
            </p:nvSpPr>
            <p:spPr bwMode="auto">
              <a:xfrm>
                <a:off x="3677120" y="3049000"/>
                <a:ext cx="1038861" cy="1080710"/>
              </a:xfrm>
              <a:custGeom>
                <a:avLst/>
                <a:gdLst>
                  <a:gd name="T0" fmla="*/ 881 w 1111"/>
                  <a:gd name="T1" fmla="*/ 0 h 1156"/>
                  <a:gd name="T2" fmla="*/ 408 w 1111"/>
                  <a:gd name="T3" fmla="*/ 77 h 1156"/>
                  <a:gd name="T4" fmla="*/ 407 w 1111"/>
                  <a:gd name="T5" fmla="*/ 76 h 1156"/>
                  <a:gd name="T6" fmla="*/ 406 w 1111"/>
                  <a:gd name="T7" fmla="*/ 78 h 1156"/>
                  <a:gd name="T8" fmla="*/ 0 w 1111"/>
                  <a:gd name="T9" fmla="*/ 331 h 1156"/>
                  <a:gd name="T10" fmla="*/ 386 w 1111"/>
                  <a:gd name="T11" fmla="*/ 992 h 1156"/>
                  <a:gd name="T12" fmla="*/ 813 w 1111"/>
                  <a:gd name="T13" fmla="*/ 1155 h 1156"/>
                  <a:gd name="T14" fmla="*/ 1027 w 1111"/>
                  <a:gd name="T15" fmla="*/ 750 h 1156"/>
                  <a:gd name="T16" fmla="*/ 881 w 1111"/>
                  <a:gd name="T17" fmla="*/ 0 h 1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1" h="1156">
                    <a:moveTo>
                      <a:pt x="881" y="0"/>
                    </a:moveTo>
                    <a:cubicBezTo>
                      <a:pt x="625" y="165"/>
                      <a:pt x="435" y="89"/>
                      <a:pt x="408" y="77"/>
                    </a:cubicBezTo>
                    <a:cubicBezTo>
                      <a:pt x="408" y="77"/>
                      <a:pt x="407" y="75"/>
                      <a:pt x="407" y="76"/>
                    </a:cubicBezTo>
                    <a:cubicBezTo>
                      <a:pt x="406" y="76"/>
                      <a:pt x="406" y="78"/>
                      <a:pt x="406" y="78"/>
                    </a:cubicBezTo>
                    <a:cubicBezTo>
                      <a:pt x="394" y="104"/>
                      <a:pt x="302" y="287"/>
                      <a:pt x="0" y="331"/>
                    </a:cubicBezTo>
                    <a:cubicBezTo>
                      <a:pt x="0" y="331"/>
                      <a:pt x="146" y="849"/>
                      <a:pt x="386" y="992"/>
                    </a:cubicBezTo>
                    <a:cubicBezTo>
                      <a:pt x="642" y="1145"/>
                      <a:pt x="813" y="1156"/>
                      <a:pt x="813" y="1155"/>
                    </a:cubicBezTo>
                    <a:cubicBezTo>
                      <a:pt x="814" y="1155"/>
                      <a:pt x="937" y="1035"/>
                      <a:pt x="1027" y="750"/>
                    </a:cubicBezTo>
                    <a:cubicBezTo>
                      <a:pt x="1111" y="484"/>
                      <a:pt x="881" y="0"/>
                      <a:pt x="881" y="0"/>
                    </a:cubicBezTo>
                  </a:path>
                </a:pathLst>
              </a:custGeom>
              <a:solidFill>
                <a:srgbClr val="066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0" name="ísļíḑè" descr="71fa7637-73c7-4174-b260-228f4bb7a6b0"/>
              <p:cNvSpPr/>
              <p:nvPr/>
            </p:nvSpPr>
            <p:spPr bwMode="auto">
              <a:xfrm>
                <a:off x="3733740" y="3111774"/>
                <a:ext cx="939160" cy="976086"/>
              </a:xfrm>
              <a:custGeom>
                <a:avLst/>
                <a:gdLst>
                  <a:gd name="T0" fmla="*/ 799 w 1005"/>
                  <a:gd name="T1" fmla="*/ 0 h 1044"/>
                  <a:gd name="T2" fmla="*/ 371 w 1005"/>
                  <a:gd name="T3" fmla="*/ 71 h 1044"/>
                  <a:gd name="T4" fmla="*/ 370 w 1005"/>
                  <a:gd name="T5" fmla="*/ 70 h 1044"/>
                  <a:gd name="T6" fmla="*/ 369 w 1005"/>
                  <a:gd name="T7" fmla="*/ 72 h 1044"/>
                  <a:gd name="T8" fmla="*/ 0 w 1005"/>
                  <a:gd name="T9" fmla="*/ 300 h 1044"/>
                  <a:gd name="T10" fmla="*/ 346 w 1005"/>
                  <a:gd name="T11" fmla="*/ 888 h 1044"/>
                  <a:gd name="T12" fmla="*/ 736 w 1005"/>
                  <a:gd name="T13" fmla="*/ 1043 h 1044"/>
                  <a:gd name="T14" fmla="*/ 927 w 1005"/>
                  <a:gd name="T15" fmla="*/ 669 h 1044"/>
                  <a:gd name="T16" fmla="*/ 799 w 1005"/>
                  <a:gd name="T17" fmla="*/ 0 h 10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05" h="1044">
                    <a:moveTo>
                      <a:pt x="799" y="0"/>
                    </a:moveTo>
                    <a:cubicBezTo>
                      <a:pt x="567" y="148"/>
                      <a:pt x="395" y="82"/>
                      <a:pt x="371" y="71"/>
                    </a:cubicBezTo>
                    <a:cubicBezTo>
                      <a:pt x="371" y="71"/>
                      <a:pt x="370" y="69"/>
                      <a:pt x="370" y="70"/>
                    </a:cubicBezTo>
                    <a:cubicBezTo>
                      <a:pt x="369" y="70"/>
                      <a:pt x="369" y="72"/>
                      <a:pt x="369" y="72"/>
                    </a:cubicBezTo>
                    <a:cubicBezTo>
                      <a:pt x="358" y="95"/>
                      <a:pt x="273" y="259"/>
                      <a:pt x="0" y="300"/>
                    </a:cubicBezTo>
                    <a:cubicBezTo>
                      <a:pt x="0" y="300"/>
                      <a:pt x="130" y="761"/>
                      <a:pt x="346" y="888"/>
                    </a:cubicBezTo>
                    <a:cubicBezTo>
                      <a:pt x="576" y="1023"/>
                      <a:pt x="736" y="1044"/>
                      <a:pt x="736" y="1043"/>
                    </a:cubicBezTo>
                    <a:cubicBezTo>
                      <a:pt x="737" y="1043"/>
                      <a:pt x="845" y="923"/>
                      <a:pt x="927" y="669"/>
                    </a:cubicBezTo>
                    <a:cubicBezTo>
                      <a:pt x="1005" y="431"/>
                      <a:pt x="799" y="0"/>
                      <a:pt x="799" y="0"/>
                    </a:cubicBezTo>
                  </a:path>
                </a:pathLst>
              </a:custGeom>
              <a:solidFill>
                <a:srgbClr val="4498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1" name="íšlïdè" descr="82414cd0-868f-4785-ad3c-0ff740148367"/>
              <p:cNvSpPr/>
              <p:nvPr/>
            </p:nvSpPr>
            <p:spPr bwMode="auto">
              <a:xfrm>
                <a:off x="3726355" y="3089619"/>
                <a:ext cx="775453" cy="352031"/>
              </a:xfrm>
              <a:prstGeom prst="rect">
                <a:avLst/>
              </a:prstGeom>
              <a:solidFill>
                <a:srgbClr val="065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2" name="í$ľiḓe" descr="29ee7938-63a5-4f9c-bef6-8ffbf0c77356"/>
              <p:cNvSpPr/>
              <p:nvPr/>
            </p:nvSpPr>
            <p:spPr bwMode="auto">
              <a:xfrm>
                <a:off x="3733740" y="3111774"/>
                <a:ext cx="768068" cy="329875"/>
              </a:xfrm>
              <a:custGeom>
                <a:avLst/>
                <a:gdLst>
                  <a:gd name="T0" fmla="*/ 799 w 821"/>
                  <a:gd name="T1" fmla="*/ 0 h 353"/>
                  <a:gd name="T2" fmla="*/ 504 w 821"/>
                  <a:gd name="T3" fmla="*/ 95 h 353"/>
                  <a:gd name="T4" fmla="*/ 371 w 821"/>
                  <a:gd name="T5" fmla="*/ 71 h 353"/>
                  <a:gd name="T6" fmla="*/ 370 w 821"/>
                  <a:gd name="T7" fmla="*/ 70 h 353"/>
                  <a:gd name="T8" fmla="*/ 370 w 821"/>
                  <a:gd name="T9" fmla="*/ 70 h 353"/>
                  <a:gd name="T10" fmla="*/ 370 w 821"/>
                  <a:gd name="T11" fmla="*/ 70 h 353"/>
                  <a:gd name="T12" fmla="*/ 369 w 821"/>
                  <a:gd name="T13" fmla="*/ 72 h 353"/>
                  <a:gd name="T14" fmla="*/ 0 w 821"/>
                  <a:gd name="T15" fmla="*/ 300 h 353"/>
                  <a:gd name="T16" fmla="*/ 17 w 821"/>
                  <a:gd name="T17" fmla="*/ 353 h 353"/>
                  <a:gd name="T18" fmla="*/ 386 w 821"/>
                  <a:gd name="T19" fmla="*/ 116 h 353"/>
                  <a:gd name="T20" fmla="*/ 386 w 821"/>
                  <a:gd name="T21" fmla="*/ 114 h 353"/>
                  <a:gd name="T22" fmla="*/ 386 w 821"/>
                  <a:gd name="T23" fmla="*/ 114 h 353"/>
                  <a:gd name="T24" fmla="*/ 387 w 821"/>
                  <a:gd name="T25" fmla="*/ 114 h 353"/>
                  <a:gd name="T26" fmla="*/ 388 w 821"/>
                  <a:gd name="T27" fmla="*/ 115 h 353"/>
                  <a:gd name="T28" fmla="*/ 527 w 821"/>
                  <a:gd name="T29" fmla="*/ 140 h 353"/>
                  <a:gd name="T30" fmla="*/ 821 w 821"/>
                  <a:gd name="T31" fmla="*/ 49 h 353"/>
                  <a:gd name="T32" fmla="*/ 799 w 821"/>
                  <a:gd name="T33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21" h="353">
                    <a:moveTo>
                      <a:pt x="799" y="0"/>
                    </a:moveTo>
                    <a:cubicBezTo>
                      <a:pt x="681" y="75"/>
                      <a:pt x="579" y="95"/>
                      <a:pt x="504" y="95"/>
                    </a:cubicBezTo>
                    <a:cubicBezTo>
                      <a:pt x="431" y="95"/>
                      <a:pt x="383" y="76"/>
                      <a:pt x="371" y="71"/>
                    </a:cubicBezTo>
                    <a:cubicBezTo>
                      <a:pt x="371" y="71"/>
                      <a:pt x="371" y="70"/>
                      <a:pt x="370" y="70"/>
                    </a:cubicBezTo>
                    <a:cubicBezTo>
                      <a:pt x="370" y="70"/>
                      <a:pt x="370" y="70"/>
                      <a:pt x="370" y="70"/>
                    </a:cubicBezTo>
                    <a:cubicBezTo>
                      <a:pt x="370" y="70"/>
                      <a:pt x="370" y="70"/>
                      <a:pt x="370" y="70"/>
                    </a:cubicBezTo>
                    <a:cubicBezTo>
                      <a:pt x="369" y="70"/>
                      <a:pt x="369" y="72"/>
                      <a:pt x="369" y="72"/>
                    </a:cubicBezTo>
                    <a:cubicBezTo>
                      <a:pt x="358" y="95"/>
                      <a:pt x="273" y="259"/>
                      <a:pt x="0" y="300"/>
                    </a:cubicBezTo>
                    <a:cubicBezTo>
                      <a:pt x="0" y="300"/>
                      <a:pt x="6" y="320"/>
                      <a:pt x="17" y="353"/>
                    </a:cubicBezTo>
                    <a:cubicBezTo>
                      <a:pt x="289" y="305"/>
                      <a:pt x="375" y="140"/>
                      <a:pt x="386" y="116"/>
                    </a:cubicBezTo>
                    <a:cubicBezTo>
                      <a:pt x="386" y="116"/>
                      <a:pt x="386" y="114"/>
                      <a:pt x="386" y="114"/>
                    </a:cubicBezTo>
                    <a:cubicBezTo>
                      <a:pt x="386" y="114"/>
                      <a:pt x="386" y="114"/>
                      <a:pt x="386" y="114"/>
                    </a:cubicBezTo>
                    <a:cubicBezTo>
                      <a:pt x="387" y="114"/>
                      <a:pt x="387" y="114"/>
                      <a:pt x="387" y="114"/>
                    </a:cubicBezTo>
                    <a:cubicBezTo>
                      <a:pt x="387" y="114"/>
                      <a:pt x="388" y="115"/>
                      <a:pt x="388" y="115"/>
                    </a:cubicBezTo>
                    <a:cubicBezTo>
                      <a:pt x="400" y="120"/>
                      <a:pt x="450" y="140"/>
                      <a:pt x="527" y="140"/>
                    </a:cubicBezTo>
                    <a:cubicBezTo>
                      <a:pt x="602" y="140"/>
                      <a:pt x="704" y="121"/>
                      <a:pt x="821" y="49"/>
                    </a:cubicBezTo>
                    <a:cubicBezTo>
                      <a:pt x="808" y="18"/>
                      <a:pt x="799" y="0"/>
                      <a:pt x="799" y="0"/>
                    </a:cubicBezTo>
                  </a:path>
                </a:pathLst>
              </a:custGeom>
              <a:solidFill>
                <a:srgbClr val="408F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3" name="îś1idè" descr="818c544d-8ecd-427b-923e-8ca1bd27e5c5"/>
              <p:cNvSpPr/>
              <p:nvPr/>
            </p:nvSpPr>
            <p:spPr bwMode="auto">
              <a:xfrm>
                <a:off x="3848211" y="3253326"/>
                <a:ext cx="731141" cy="744681"/>
              </a:xfrm>
              <a:custGeom>
                <a:avLst/>
                <a:gdLst>
                  <a:gd name="T0" fmla="*/ 648 w 781"/>
                  <a:gd name="T1" fmla="*/ 0 h 796"/>
                  <a:gd name="T2" fmla="*/ 408 w 781"/>
                  <a:gd name="T3" fmla="*/ 74 h 796"/>
                  <a:gd name="T4" fmla="*/ 300 w 781"/>
                  <a:gd name="T5" fmla="*/ 57 h 796"/>
                  <a:gd name="T6" fmla="*/ 299 w 781"/>
                  <a:gd name="T7" fmla="*/ 56 h 796"/>
                  <a:gd name="T8" fmla="*/ 299 w 781"/>
                  <a:gd name="T9" fmla="*/ 56 h 796"/>
                  <a:gd name="T10" fmla="*/ 299 w 781"/>
                  <a:gd name="T11" fmla="*/ 56 h 796"/>
                  <a:gd name="T12" fmla="*/ 298 w 781"/>
                  <a:gd name="T13" fmla="*/ 57 h 796"/>
                  <a:gd name="T14" fmla="*/ 0 w 781"/>
                  <a:gd name="T15" fmla="*/ 244 h 796"/>
                  <a:gd name="T16" fmla="*/ 284 w 781"/>
                  <a:gd name="T17" fmla="*/ 684 h 796"/>
                  <a:gd name="T18" fmla="*/ 577 w 781"/>
                  <a:gd name="T19" fmla="*/ 796 h 796"/>
                  <a:gd name="T20" fmla="*/ 577 w 781"/>
                  <a:gd name="T21" fmla="*/ 796 h 796"/>
                  <a:gd name="T22" fmla="*/ 577 w 781"/>
                  <a:gd name="T23" fmla="*/ 796 h 796"/>
                  <a:gd name="T24" fmla="*/ 724 w 781"/>
                  <a:gd name="T25" fmla="*/ 518 h 796"/>
                  <a:gd name="T26" fmla="*/ 648 w 781"/>
                  <a:gd name="T27" fmla="*/ 0 h 7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1" h="796">
                    <a:moveTo>
                      <a:pt x="648" y="0"/>
                    </a:moveTo>
                    <a:cubicBezTo>
                      <a:pt x="557" y="58"/>
                      <a:pt x="472" y="74"/>
                      <a:pt x="408" y="74"/>
                    </a:cubicBezTo>
                    <a:cubicBezTo>
                      <a:pt x="349" y="74"/>
                      <a:pt x="309" y="61"/>
                      <a:pt x="300" y="57"/>
                    </a:cubicBezTo>
                    <a:cubicBezTo>
                      <a:pt x="300" y="57"/>
                      <a:pt x="299" y="56"/>
                      <a:pt x="299" y="56"/>
                    </a:cubicBezTo>
                    <a:cubicBezTo>
                      <a:pt x="299" y="56"/>
                      <a:pt x="299" y="56"/>
                      <a:pt x="299" y="56"/>
                    </a:cubicBezTo>
                    <a:cubicBezTo>
                      <a:pt x="299" y="56"/>
                      <a:pt x="299" y="56"/>
                      <a:pt x="299" y="56"/>
                    </a:cubicBezTo>
                    <a:cubicBezTo>
                      <a:pt x="298" y="56"/>
                      <a:pt x="298" y="57"/>
                      <a:pt x="298" y="57"/>
                    </a:cubicBezTo>
                    <a:cubicBezTo>
                      <a:pt x="290" y="75"/>
                      <a:pt x="207" y="213"/>
                      <a:pt x="0" y="244"/>
                    </a:cubicBezTo>
                    <a:cubicBezTo>
                      <a:pt x="0" y="244"/>
                      <a:pt x="120" y="586"/>
                      <a:pt x="284" y="684"/>
                    </a:cubicBezTo>
                    <a:cubicBezTo>
                      <a:pt x="454" y="786"/>
                      <a:pt x="570" y="796"/>
                      <a:pt x="577" y="796"/>
                    </a:cubicBezTo>
                    <a:cubicBezTo>
                      <a:pt x="577" y="796"/>
                      <a:pt x="577" y="796"/>
                      <a:pt x="577" y="796"/>
                    </a:cubicBezTo>
                    <a:cubicBezTo>
                      <a:pt x="577" y="796"/>
                      <a:pt x="577" y="796"/>
                      <a:pt x="577" y="796"/>
                    </a:cubicBezTo>
                    <a:cubicBezTo>
                      <a:pt x="578" y="796"/>
                      <a:pt x="663" y="713"/>
                      <a:pt x="724" y="518"/>
                    </a:cubicBezTo>
                    <a:cubicBezTo>
                      <a:pt x="781" y="336"/>
                      <a:pt x="648" y="0"/>
                      <a:pt x="648" y="0"/>
                    </a:cubicBezTo>
                  </a:path>
                </a:pathLst>
              </a:custGeom>
              <a:solidFill>
                <a:srgbClr val="84BB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4" name="íšľíḑê" descr="822ce378-d5e0-44c8-bea8-77a86a37ad28"/>
              <p:cNvSpPr/>
              <p:nvPr/>
            </p:nvSpPr>
            <p:spPr bwMode="auto">
              <a:xfrm>
                <a:off x="3688197" y="3474884"/>
                <a:ext cx="504660" cy="284333"/>
              </a:xfrm>
              <a:custGeom>
                <a:avLst/>
                <a:gdLst>
                  <a:gd name="T0" fmla="*/ 0 w 410"/>
                  <a:gd name="T1" fmla="*/ 161 h 231"/>
                  <a:gd name="T2" fmla="*/ 89 w 410"/>
                  <a:gd name="T3" fmla="*/ 79 h 231"/>
                  <a:gd name="T4" fmla="*/ 389 w 410"/>
                  <a:gd name="T5" fmla="*/ 0 h 231"/>
                  <a:gd name="T6" fmla="*/ 410 w 410"/>
                  <a:gd name="T7" fmla="*/ 55 h 231"/>
                  <a:gd name="T8" fmla="*/ 143 w 410"/>
                  <a:gd name="T9" fmla="*/ 231 h 231"/>
                  <a:gd name="T10" fmla="*/ 54 w 410"/>
                  <a:gd name="T11" fmla="*/ 231 h 231"/>
                  <a:gd name="T12" fmla="*/ 0 w 410"/>
                  <a:gd name="T13" fmla="*/ 16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0" h="231">
                    <a:moveTo>
                      <a:pt x="0" y="161"/>
                    </a:moveTo>
                    <a:lnTo>
                      <a:pt x="89" y="79"/>
                    </a:lnTo>
                    <a:lnTo>
                      <a:pt x="389" y="0"/>
                    </a:lnTo>
                    <a:lnTo>
                      <a:pt x="410" y="55"/>
                    </a:lnTo>
                    <a:lnTo>
                      <a:pt x="143" y="231"/>
                    </a:lnTo>
                    <a:lnTo>
                      <a:pt x="54" y="231"/>
                    </a:lnTo>
                    <a:lnTo>
                      <a:pt x="0" y="161"/>
                    </a:lnTo>
                    <a:close/>
                  </a:path>
                </a:pathLst>
              </a:custGeom>
              <a:solidFill>
                <a:srgbClr val="CCA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5" name="ïṥḻíḓê" descr="f785e239-f8c7-4ab2-bc42-34a92328f37b"/>
              <p:cNvSpPr/>
              <p:nvPr/>
            </p:nvSpPr>
            <p:spPr bwMode="auto">
              <a:xfrm>
                <a:off x="4169471" y="3434264"/>
                <a:ext cx="150167" cy="100932"/>
              </a:xfrm>
              <a:custGeom>
                <a:avLst/>
                <a:gdLst>
                  <a:gd name="T0" fmla="*/ 0 w 161"/>
                  <a:gd name="T1" fmla="*/ 51 h 108"/>
                  <a:gd name="T2" fmla="*/ 73 w 161"/>
                  <a:gd name="T3" fmla="*/ 0 h 108"/>
                  <a:gd name="T4" fmla="*/ 149 w 161"/>
                  <a:gd name="T5" fmla="*/ 0 h 108"/>
                  <a:gd name="T6" fmla="*/ 161 w 161"/>
                  <a:gd name="T7" fmla="*/ 36 h 108"/>
                  <a:gd name="T8" fmla="*/ 89 w 161"/>
                  <a:gd name="T9" fmla="*/ 96 h 108"/>
                  <a:gd name="T10" fmla="*/ 20 w 161"/>
                  <a:gd name="T11" fmla="*/ 104 h 108"/>
                  <a:gd name="T12" fmla="*/ 0 w 161"/>
                  <a:gd name="T13" fmla="*/ 5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" h="108">
                    <a:moveTo>
                      <a:pt x="0" y="51"/>
                    </a:moveTo>
                    <a:cubicBezTo>
                      <a:pt x="73" y="0"/>
                      <a:pt x="73" y="0"/>
                      <a:pt x="73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61" y="36"/>
                      <a:pt x="161" y="36"/>
                      <a:pt x="161" y="36"/>
                    </a:cubicBezTo>
                    <a:cubicBezTo>
                      <a:pt x="89" y="96"/>
                      <a:pt x="89" y="96"/>
                      <a:pt x="89" y="96"/>
                    </a:cubicBezTo>
                    <a:cubicBezTo>
                      <a:pt x="89" y="96"/>
                      <a:pt x="20" y="108"/>
                      <a:pt x="20" y="104"/>
                    </a:cubicBezTo>
                    <a:cubicBezTo>
                      <a:pt x="21" y="100"/>
                      <a:pt x="0" y="51"/>
                      <a:pt x="0" y="51"/>
                    </a:cubicBezTo>
                    <a:close/>
                  </a:path>
                </a:pathLst>
              </a:custGeom>
              <a:solidFill>
                <a:srgbClr val="EAC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6" name="iş1îḋe" descr="0b4687d5-3a23-45e0-a35b-b95a86040d81"/>
              <p:cNvSpPr/>
              <p:nvPr/>
            </p:nvSpPr>
            <p:spPr bwMode="auto">
              <a:xfrm>
                <a:off x="4541196" y="3426879"/>
                <a:ext cx="119396" cy="92316"/>
              </a:xfrm>
              <a:custGeom>
                <a:avLst/>
                <a:gdLst>
                  <a:gd name="T0" fmla="*/ 88 w 97"/>
                  <a:gd name="T1" fmla="*/ 33 h 75"/>
                  <a:gd name="T2" fmla="*/ 51 w 97"/>
                  <a:gd name="T3" fmla="*/ 0 h 75"/>
                  <a:gd name="T4" fmla="*/ 0 w 97"/>
                  <a:gd name="T5" fmla="*/ 33 h 75"/>
                  <a:gd name="T6" fmla="*/ 9 w 97"/>
                  <a:gd name="T7" fmla="*/ 61 h 75"/>
                  <a:gd name="T8" fmla="*/ 88 w 97"/>
                  <a:gd name="T9" fmla="*/ 75 h 75"/>
                  <a:gd name="T10" fmla="*/ 97 w 97"/>
                  <a:gd name="T11" fmla="*/ 58 h 75"/>
                  <a:gd name="T12" fmla="*/ 88 w 97"/>
                  <a:gd name="T13" fmla="*/ 3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75">
                    <a:moveTo>
                      <a:pt x="88" y="33"/>
                    </a:moveTo>
                    <a:lnTo>
                      <a:pt x="51" y="0"/>
                    </a:lnTo>
                    <a:lnTo>
                      <a:pt x="0" y="33"/>
                    </a:lnTo>
                    <a:lnTo>
                      <a:pt x="9" y="61"/>
                    </a:lnTo>
                    <a:lnTo>
                      <a:pt x="88" y="75"/>
                    </a:lnTo>
                    <a:lnTo>
                      <a:pt x="97" y="58"/>
                    </a:lnTo>
                    <a:lnTo>
                      <a:pt x="88" y="33"/>
                    </a:lnTo>
                    <a:close/>
                  </a:path>
                </a:pathLst>
              </a:custGeom>
              <a:solidFill>
                <a:srgbClr val="EAC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97" name="í$ḻídé" descr="21ee1048-d2d3-4594-94ba-1683725a2c22"/>
            <p:cNvSpPr/>
            <p:nvPr/>
          </p:nvSpPr>
          <p:spPr>
            <a:xfrm rot="5400000">
              <a:off x="3373068" y="1492378"/>
              <a:ext cx="4724646" cy="4356099"/>
            </a:xfrm>
            <a:prstGeom prst="blockArc">
              <a:avLst>
                <a:gd name="adj1" fmla="val 11276733"/>
                <a:gd name="adj2" fmla="val 20956921"/>
                <a:gd name="adj3" fmla="val 8266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</a:p>
          </p:txBody>
        </p:sp>
        <p:grpSp>
          <p:nvGrpSpPr>
            <p:cNvPr id="103" name="组合 102" descr="b91a7fbe-256a-47f7-9779-f231c608eb47"/>
            <p:cNvGrpSpPr/>
            <p:nvPr/>
          </p:nvGrpSpPr>
          <p:grpSpPr>
            <a:xfrm>
              <a:off x="6486252" y="1327848"/>
              <a:ext cx="5032647" cy="1358362"/>
              <a:chOff x="6486252" y="1327848"/>
              <a:chExt cx="5032647" cy="1358362"/>
            </a:xfrm>
          </p:grpSpPr>
          <p:sp>
            <p:nvSpPr>
              <p:cNvPr id="108" name="Number1" descr="f37a8a66-83e4-4ef0-844a-060b6007b4a9"/>
              <p:cNvSpPr/>
              <p:nvPr/>
            </p:nvSpPr>
            <p:spPr>
              <a:xfrm>
                <a:off x="6486252" y="1352769"/>
                <a:ext cx="1024614" cy="1024610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  <a:prstDash val="solid"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sz="1800" b="0" i="0" u="none">
                    <a:solidFill>
                      <a:srgbClr val="FFFFFF"/>
                    </a:solidFill>
                    <a:latin typeface="Aptos"/>
                  </a:rPr>
                  <a:t>30%</a:t>
                </a:r>
                <a:endParaRPr lang="en-US" sz="1800" b="0" i="0" u="none">
                  <a:solidFill>
                    <a:srgbClr val="FFFFFF"/>
                  </a:solidFill>
                  <a:latin typeface="Aptos"/>
                </a:endParaRPr>
              </a:p>
            </p:txBody>
          </p:sp>
          <p:sp>
            <p:nvSpPr>
              <p:cNvPr id="106" name="Text1" descr="5bab881c-30b9-45d4-9727-de84ef7b35aa"/>
              <p:cNvSpPr/>
              <p:nvPr/>
            </p:nvSpPr>
            <p:spPr bwMode="auto">
              <a:xfrm>
                <a:off x="7668308" y="1769653"/>
                <a:ext cx="3850591" cy="9165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对全区乡镇范围内的行政村 “三资” 进行全面监管。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07" name="Bullet1" descr="91607d1e-4919-4eee-af39-0f2da3e042a5"/>
              <p:cNvSpPr txBox="true"/>
              <p:nvPr/>
            </p:nvSpPr>
            <p:spPr bwMode="auto">
              <a:xfrm>
                <a:off x="7668308" y="1327848"/>
                <a:ext cx="385059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l">
                  <a:spcBef>
                    <a:spcPct val="0"/>
                  </a:spcBef>
                </a:pPr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全区乡镇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99" name="组合 98" descr="a5ccc284-116a-4834-b2db-50fa8b1cd7ac"/>
            <p:cNvGrpSpPr/>
            <p:nvPr/>
          </p:nvGrpSpPr>
          <p:grpSpPr>
            <a:xfrm>
              <a:off x="7107804" y="3018775"/>
              <a:ext cx="4423797" cy="1358362"/>
              <a:chOff x="7107804" y="3018775"/>
              <a:chExt cx="4423797" cy="1358362"/>
            </a:xfrm>
          </p:grpSpPr>
          <p:sp>
            <p:nvSpPr>
              <p:cNvPr id="102" name="Number2" descr="bf9098ce-2a67-4625-82a2-53976164ddb5"/>
              <p:cNvSpPr/>
              <p:nvPr/>
            </p:nvSpPr>
            <p:spPr>
              <a:xfrm>
                <a:off x="7107804" y="3043696"/>
                <a:ext cx="1024614" cy="1024610"/>
              </a:xfrm>
              <a:prstGeom prst="ellipse">
                <a:avLst/>
              </a:prstGeom>
              <a:solidFill>
                <a:schemeClr val="tx2">
                  <a:alpha val="80000"/>
                </a:schemeClr>
              </a:solidFill>
              <a:ln w="38100">
                <a:noFill/>
                <a:prstDash val="solid"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sz="1800" b="0" i="0" u="none">
                    <a:solidFill>
                      <a:srgbClr val="FFFFFF"/>
                    </a:solidFill>
                    <a:latin typeface="Aptos"/>
                  </a:rPr>
                  <a:t>50%</a:t>
                </a:r>
                <a:endParaRPr lang="en-US" sz="1800" b="0" i="0" u="none">
                  <a:solidFill>
                    <a:srgbClr val="FFFFFF"/>
                  </a:solidFill>
                  <a:latin typeface="Aptos"/>
                </a:endParaRPr>
              </a:p>
            </p:txBody>
          </p:sp>
          <p:sp>
            <p:nvSpPr>
              <p:cNvPr id="100" name="Text2" descr="c60e9a39-88ae-4e64-a945-af0eb59c9ecc"/>
              <p:cNvSpPr/>
              <p:nvPr/>
            </p:nvSpPr>
            <p:spPr bwMode="auto">
              <a:xfrm>
                <a:off x="8289861" y="3460580"/>
                <a:ext cx="3241740" cy="9165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确保街道社区集体 “三资” 管理监督无遗漏。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01" name="Bullet2" descr="6dfad12b-96bd-49a0-9a5b-62536437fcc8"/>
              <p:cNvSpPr txBox="true"/>
              <p:nvPr/>
            </p:nvSpPr>
            <p:spPr bwMode="auto">
              <a:xfrm>
                <a:off x="8289861" y="3018775"/>
                <a:ext cx="324174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l">
                  <a:spcBef>
                    <a:spcPct val="0"/>
                  </a:spcBef>
                </a:pPr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街道社区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grpSp>
          <p:nvGrpSpPr>
            <p:cNvPr id="105" name="组合 104" descr="77794f64-5d61-4d77-9267-19cfd176828c"/>
            <p:cNvGrpSpPr/>
            <p:nvPr/>
          </p:nvGrpSpPr>
          <p:grpSpPr>
            <a:xfrm>
              <a:off x="6486252" y="4762129"/>
              <a:ext cx="5032647" cy="1358362"/>
              <a:chOff x="6486252" y="4762129"/>
              <a:chExt cx="5032647" cy="1358362"/>
            </a:xfrm>
          </p:grpSpPr>
          <p:sp>
            <p:nvSpPr>
              <p:cNvPr id="114" name="Number3" descr="4a825b6f-7c95-4e6a-b0c6-92204bb8a493"/>
              <p:cNvSpPr/>
              <p:nvPr/>
            </p:nvSpPr>
            <p:spPr>
              <a:xfrm>
                <a:off x="6486252" y="4787050"/>
                <a:ext cx="1024614" cy="1024610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  <a:prstDash val="solid"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sz="1800" b="0" i="0" u="none">
                    <a:solidFill>
                      <a:srgbClr val="FFFFFF"/>
                    </a:solidFill>
                    <a:latin typeface="Aptos"/>
                  </a:rPr>
                  <a:t>20%</a:t>
                </a:r>
                <a:endParaRPr lang="en-US" sz="1800" b="0" i="0" u="none">
                  <a:solidFill>
                    <a:srgbClr val="FFFFFF"/>
                  </a:solidFill>
                  <a:latin typeface="Aptos"/>
                </a:endParaRPr>
              </a:p>
            </p:txBody>
          </p:sp>
          <p:sp>
            <p:nvSpPr>
              <p:cNvPr id="112" name="Text3" descr="31dcae61-4890-40a1-8677-8ada03098b7b"/>
              <p:cNvSpPr/>
              <p:nvPr/>
            </p:nvSpPr>
            <p:spPr bwMode="auto">
              <a:xfrm>
                <a:off x="7668308" y="5203934"/>
                <a:ext cx="3850591" cy="9165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/>
                  </a:rPr>
                  <a:t>实现对宛城区内所有行政村和社区 “三资” 的全面监管。</a:t>
                </a:r>
                <a:endParaRPr lang="en-US" sz="1200" b="0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  <p:sp>
            <p:nvSpPr>
              <p:cNvPr id="113" name="Bullet3" descr="29d69c12-1131-476a-a1a0-d2339ae016fc"/>
              <p:cNvSpPr txBox="true"/>
              <p:nvPr/>
            </p:nvSpPr>
            <p:spPr bwMode="auto">
              <a:xfrm>
                <a:off x="7668308" y="4762129"/>
                <a:ext cx="385059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fals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l">
                  <a:spcBef>
                    <a:spcPct val="0"/>
                  </a:spcBef>
                </a:pPr>
                <a:r>
                  <a:rPr lang="en-US" sz="1800" b="1" i="0" u="none">
                    <a:solidFill>
                      <a:srgbClr val="000000"/>
                    </a:solidFill>
                    <a:ea typeface="微软雅黑"/>
                  </a:rPr>
                  <a:t>全面监管</a:t>
                </a:r>
                <a:endParaRPr lang="en-US" sz="1800" b="1" i="0" u="none">
                  <a:solidFill>
                    <a:srgbClr val="000000"/>
                  </a:solidFill>
                  <a:ea typeface="微软雅黑"/>
                </a:endParaRPr>
              </a:p>
            </p:txBody>
          </p:sp>
        </p:grpSp>
        <p:sp>
          <p:nvSpPr>
            <p:cNvPr id="3" name="Title" descr="1f82b640-1e43-4abe-b20b-794d18831b25"/>
            <p:cNvSpPr txBox="true"/>
            <p:nvPr/>
          </p:nvSpPr>
          <p:spPr>
            <a:xfrm>
              <a:off x="660400" y="2205011"/>
              <a:ext cx="2428488" cy="2447978"/>
            </a:xfrm>
            <a:prstGeom prst="rect">
              <a:avLst/>
            </a:prstGeom>
            <a:noFill/>
          </p:spPr>
          <p:txBody>
            <a:bodyPr vert="horz" wrap="square" rtlCol="0" anchor="ctr" anchorCtr="false">
              <a:normAutofit/>
            </a:bodyPr>
            <a:lstStyle/>
            <a:p>
              <a:pPr algn="l"/>
              <a:r>
                <a:rPr lang="en-US" sz="2400" b="1" i="0" u="none">
                  <a:solidFill>
                    <a:srgbClr val="000000"/>
                  </a:solidFill>
                  <a:ea typeface="微软雅黑"/>
                </a:rPr>
                <a:t>说明文件在区域内的覆盖情况</a:t>
              </a:r>
              <a:endParaRPr lang="en-US" sz="2400" b="1" i="0" u="none">
                <a:solidFill>
                  <a:srgbClr val="000000"/>
                </a:solidFill>
                <a:ea typeface="微软雅黑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197b7054-a3ac-4163-9fd0-139cf275b3e5"/>
          <p:cNvSpPr>
            <a:spLocks noGrp="true"/>
          </p:cNvSpPr>
          <p:nvPr>
            <p:ph type="title" hasCustomPrompt="true"/>
          </p:nvPr>
        </p:nvSpPr>
        <p:spPr/>
        <p:txBody>
          <a:bodyPr/>
          <a:lstStyle/>
          <a:p>
            <a:r>
              <a:rPr lang="zh-CN" altLang="en-US" dirty="0"/>
              <a:t>“三资” 定义与所有权</a:t>
            </a:r>
            <a:endParaRPr lang="en-US" dirty="0"/>
          </a:p>
        </p:txBody>
      </p:sp>
      <p:sp>
        <p:nvSpPr>
          <p:cNvPr id="25" name="文本占位符 24" descr="895a480c-04ef-4d8a-829c-b9ec2e6bcc05"/>
          <p:cNvSpPr>
            <a:spLocks noGrp="true"/>
          </p:cNvSpPr>
          <p:nvPr>
            <p:ph type="body" sz="quarter" idx="1" hasCustomPrompt="true"/>
          </p:nvPr>
        </p:nvSpPr>
        <p:spPr/>
        <p:txBody>
          <a:bodyPr/>
          <a:lstStyle/>
          <a:p>
            <a:r>
              <a:rPr lang="zh-CN" altLang="en-US" dirty="0"/>
              <a:t>明确 “三资” 的具体内容和归属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ed by iSlide">
  <a:themeElements>
    <a:clrScheme name="iSlid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BAA400"/>
      </a:accent1>
      <a:accent2>
        <a:srgbClr val="6B83BA"/>
      </a:accent2>
      <a:accent3>
        <a:srgbClr val="C5A904"/>
      </a:accent3>
      <a:accent4>
        <a:srgbClr val="93B37F"/>
      </a:accent4>
      <a:accent5>
        <a:srgbClr val="92A17F"/>
      </a:accent5>
      <a:accent6>
        <a:srgbClr val="62AEA1"/>
      </a:accent6>
      <a:hlink>
        <a:srgbClr val="0563C1"/>
      </a:hlink>
      <a:folHlink>
        <a:srgbClr val="954F72"/>
      </a:folHlink>
    </a:clrScheme>
    <a:fontScheme name="iSlide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iSlid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0</TotalTime>
  <Words>4407</Words>
  <Application>WPS 演示</Application>
  <PresentationFormat>宽屏</PresentationFormat>
  <Paragraphs>768</Paragraphs>
  <Slides>42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7" baseType="lpstr">
      <vt:lpstr>Arial</vt:lpstr>
      <vt:lpstr>宋体</vt:lpstr>
      <vt:lpstr>Wingdings</vt:lpstr>
      <vt:lpstr>Nimbus Roman No9 L</vt:lpstr>
      <vt:lpstr>微软雅黑</vt:lpstr>
      <vt:lpstr>黑体</vt:lpstr>
      <vt:lpstr>Arial</vt:lpstr>
      <vt:lpstr>Aptos</vt:lpstr>
      <vt:lpstr>汉仪仿宋S</vt:lpstr>
      <vt:lpstr>微软雅黑</vt:lpstr>
      <vt:lpstr>Arial Unicode MS</vt:lpstr>
      <vt:lpstr>Calibri</vt:lpstr>
      <vt:lpstr>DejaVu Sans</vt:lpstr>
      <vt:lpstr>微软雅黑</vt:lpstr>
      <vt:lpstr>Designed by iSlide</vt:lpstr>
      <vt:lpstr>南阳市宛城区行政村（社区）集体 “三资” 监督管理暂行办法解读</vt:lpstr>
      <vt:lpstr>目录</vt:lpstr>
      <vt:lpstr>文件背景与目的</vt:lpstr>
      <vt:lpstr>文件背景</vt:lpstr>
      <vt:lpstr>文件目的</vt:lpstr>
      <vt:lpstr>适用范围</vt:lpstr>
      <vt:lpstr>适用对象</vt:lpstr>
      <vt:lpstr>区域范围</vt:lpstr>
      <vt:lpstr>“三资” 定义与所有权</vt:lpstr>
      <vt:lpstr>“三资” 范围</vt:lpstr>
      <vt:lpstr>所有权归属</vt:lpstr>
      <vt:lpstr>管理责任划分</vt:lpstr>
      <vt:lpstr>乡镇（街道）责任</vt:lpstr>
      <vt:lpstr>部门职责</vt:lpstr>
      <vt:lpstr>“三资” 委托代理制度</vt:lpstr>
      <vt:lpstr>委托代理原则</vt:lpstr>
      <vt:lpstr>优势与意义</vt:lpstr>
      <vt:lpstr>岗位职责明确</vt:lpstr>
      <vt:lpstr>代理服务中心岗位</vt:lpstr>
      <vt:lpstr>审核责任划分</vt:lpstr>
      <vt:lpstr>账户与资金管理</vt:lpstr>
      <vt:lpstr>账户管理</vt:lpstr>
      <vt:lpstr>资金收支管理</vt:lpstr>
      <vt:lpstr>资产、资源管理</vt:lpstr>
      <vt:lpstr>清查与台账</vt:lpstr>
      <vt:lpstr>处理程序</vt:lpstr>
      <vt:lpstr>债权债务管理</vt:lpstr>
      <vt:lpstr>清查与公布</vt:lpstr>
      <vt:lpstr>呆账坏账处理与债务控制</vt:lpstr>
      <vt:lpstr>民主监督强化</vt:lpstr>
      <vt:lpstr>重大事项决策</vt:lpstr>
      <vt:lpstr>财务公开与监督</vt:lpstr>
      <vt:lpstr>合同档案管理</vt:lpstr>
      <vt:lpstr>档案室与制度</vt:lpstr>
      <vt:lpstr>合同管理</vt:lpstr>
      <vt:lpstr>监督检查与责任追究</vt:lpstr>
      <vt:lpstr>监督检查机制</vt:lpstr>
      <vt:lpstr>责任追究</vt:lpstr>
      <vt:lpstr>附则说明</vt:lpstr>
      <vt:lpstr>修订说明</vt:lpstr>
      <vt:lpstr>施行时间</vt:lpstr>
      <vt:lpstr>谢谢观看</vt:lpstr>
    </vt:vector>
  </TitlesOfParts>
  <Company>iSlide</Company>
  <LinksUpToDate>false</LinksUpToDate>
  <SharedDoc>false</SharedDoc>
  <HyperlinksChanged>false</HyperlinksChanged>
  <AppVersion>14.0000</AppVersion>
  <Manager>iSlide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iSlide</dc:creator>
  <cp:lastModifiedBy>nyadmin</cp:lastModifiedBy>
  <cp:revision>2</cp:revision>
  <cp:lastPrinted>2025-05-30T02:30:47Z</cp:lastPrinted>
  <dcterms:created xsi:type="dcterms:W3CDTF">2025-05-30T02:30:47Z</dcterms:created>
  <dcterms:modified xsi:type="dcterms:W3CDTF">2025-05-30T02:30:47Z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aa621870-4722-4660-a9cc-9fcc29f5d209</vt:lpwstr>
  </property>
  <property fmtid="{D5CDD505-2E9C-101B-9397-08002B2CF9AE}" pid="3" name="KSOProductBuildVer">
    <vt:lpwstr>2052-11.8.2.9831</vt:lpwstr>
  </property>
</Properties>
</file>